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75" r:id="rId10"/>
    <p:sldId id="264" r:id="rId11"/>
    <p:sldId id="265" r:id="rId12"/>
    <p:sldId id="276" r:id="rId13"/>
    <p:sldId id="266" r:id="rId14"/>
    <p:sldId id="267" r:id="rId15"/>
    <p:sldId id="268" r:id="rId16"/>
    <p:sldId id="406" r:id="rId17"/>
    <p:sldId id="270" r:id="rId18"/>
    <p:sldId id="269" r:id="rId19"/>
    <p:sldId id="271" r:id="rId20"/>
    <p:sldId id="272" r:id="rId21"/>
    <p:sldId id="274" r:id="rId22"/>
    <p:sldId id="277" r:id="rId23"/>
    <p:sldId id="407" r:id="rId24"/>
    <p:sldId id="278" r:id="rId25"/>
    <p:sldId id="410" r:id="rId26"/>
    <p:sldId id="306" r:id="rId27"/>
    <p:sldId id="279" r:id="rId28"/>
    <p:sldId id="280" r:id="rId29"/>
    <p:sldId id="281" r:id="rId30"/>
    <p:sldId id="282" r:id="rId31"/>
    <p:sldId id="283" r:id="rId32"/>
    <p:sldId id="285" r:id="rId33"/>
    <p:sldId id="284" r:id="rId34"/>
    <p:sldId id="307" r:id="rId35"/>
    <p:sldId id="286" r:id="rId36"/>
    <p:sldId id="287" r:id="rId37"/>
    <p:sldId id="288" r:id="rId38"/>
    <p:sldId id="289" r:id="rId39"/>
    <p:sldId id="290" r:id="rId40"/>
    <p:sldId id="291" r:id="rId41"/>
    <p:sldId id="409" r:id="rId42"/>
    <p:sldId id="292" r:id="rId43"/>
    <p:sldId id="293" r:id="rId44"/>
    <p:sldId id="294" r:id="rId45"/>
    <p:sldId id="308" r:id="rId46"/>
    <p:sldId id="416" r:id="rId47"/>
    <p:sldId id="415" r:id="rId48"/>
    <p:sldId id="419" r:id="rId49"/>
    <p:sldId id="420" r:id="rId50"/>
    <p:sldId id="296" r:id="rId51"/>
    <p:sldId id="418" r:id="rId52"/>
    <p:sldId id="297" r:id="rId53"/>
    <p:sldId id="417" r:id="rId54"/>
    <p:sldId id="298" r:id="rId55"/>
    <p:sldId id="299" r:id="rId56"/>
    <p:sldId id="309" r:id="rId57"/>
    <p:sldId id="321" r:id="rId58"/>
    <p:sldId id="310" r:id="rId59"/>
    <p:sldId id="411" r:id="rId60"/>
    <p:sldId id="412" r:id="rId61"/>
    <p:sldId id="413" r:id="rId62"/>
    <p:sldId id="312" r:id="rId63"/>
    <p:sldId id="311" r:id="rId64"/>
    <p:sldId id="322" r:id="rId65"/>
    <p:sldId id="313" r:id="rId66"/>
    <p:sldId id="314" r:id="rId67"/>
    <p:sldId id="315" r:id="rId68"/>
    <p:sldId id="316" r:id="rId69"/>
    <p:sldId id="317" r:id="rId70"/>
    <p:sldId id="318" r:id="rId71"/>
    <p:sldId id="319" r:id="rId72"/>
    <p:sldId id="320" r:id="rId73"/>
    <p:sldId id="300" r:id="rId74"/>
    <p:sldId id="301" r:id="rId75"/>
    <p:sldId id="302" r:id="rId76"/>
    <p:sldId id="303" r:id="rId77"/>
    <p:sldId id="304" r:id="rId78"/>
    <p:sldId id="305" r:id="rId79"/>
    <p:sldId id="323" r:id="rId80"/>
    <p:sldId id="324" r:id="rId81"/>
    <p:sldId id="336" r:id="rId82"/>
    <p:sldId id="325" r:id="rId83"/>
    <p:sldId id="337" r:id="rId84"/>
    <p:sldId id="326" r:id="rId85"/>
    <p:sldId id="338" r:id="rId86"/>
    <p:sldId id="327" r:id="rId87"/>
    <p:sldId id="339" r:id="rId88"/>
    <p:sldId id="328" r:id="rId89"/>
    <p:sldId id="340" r:id="rId90"/>
    <p:sldId id="329" r:id="rId91"/>
    <p:sldId id="341" r:id="rId92"/>
    <p:sldId id="330" r:id="rId93"/>
    <p:sldId id="342" r:id="rId94"/>
    <p:sldId id="331" r:id="rId95"/>
    <p:sldId id="343" r:id="rId96"/>
    <p:sldId id="332" r:id="rId97"/>
    <p:sldId id="344" r:id="rId98"/>
    <p:sldId id="333" r:id="rId99"/>
    <p:sldId id="345" r:id="rId100"/>
    <p:sldId id="346" r:id="rId101"/>
    <p:sldId id="334" r:id="rId102"/>
    <p:sldId id="335" r:id="rId103"/>
    <p:sldId id="366" r:id="rId104"/>
    <p:sldId id="367" r:id="rId105"/>
    <p:sldId id="347" r:id="rId106"/>
    <p:sldId id="348" r:id="rId107"/>
    <p:sldId id="368" r:id="rId108"/>
    <p:sldId id="369" r:id="rId109"/>
    <p:sldId id="370" r:id="rId110"/>
    <p:sldId id="371" r:id="rId111"/>
    <p:sldId id="372" r:id="rId112"/>
    <p:sldId id="373" r:id="rId113"/>
    <p:sldId id="374" r:id="rId114"/>
    <p:sldId id="349" r:id="rId115"/>
    <p:sldId id="375" r:id="rId116"/>
    <p:sldId id="376" r:id="rId117"/>
    <p:sldId id="350" r:id="rId118"/>
    <p:sldId id="351" r:id="rId119"/>
    <p:sldId id="377" r:id="rId120"/>
    <p:sldId id="378" r:id="rId121"/>
    <p:sldId id="352" r:id="rId122"/>
    <p:sldId id="353" r:id="rId123"/>
    <p:sldId id="379" r:id="rId124"/>
    <p:sldId id="380" r:id="rId125"/>
    <p:sldId id="354" r:id="rId126"/>
    <p:sldId id="355" r:id="rId127"/>
    <p:sldId id="356" r:id="rId128"/>
    <p:sldId id="381" r:id="rId129"/>
    <p:sldId id="382" r:id="rId130"/>
    <p:sldId id="357" r:id="rId131"/>
    <p:sldId id="358" r:id="rId132"/>
    <p:sldId id="383" r:id="rId133"/>
    <p:sldId id="384" r:id="rId134"/>
    <p:sldId id="360" r:id="rId135"/>
    <p:sldId id="359" r:id="rId136"/>
    <p:sldId id="385" r:id="rId137"/>
    <p:sldId id="386" r:id="rId138"/>
    <p:sldId id="361" r:id="rId139"/>
    <p:sldId id="362" r:id="rId140"/>
    <p:sldId id="363" r:id="rId141"/>
    <p:sldId id="365" r:id="rId142"/>
    <p:sldId id="387" r:id="rId143"/>
    <p:sldId id="388" r:id="rId144"/>
    <p:sldId id="396" r:id="rId145"/>
    <p:sldId id="364" r:id="rId146"/>
    <p:sldId id="399" r:id="rId147"/>
    <p:sldId id="400" r:id="rId148"/>
  </p:sldIdLst>
  <p:sldSz cx="12192000" cy="68580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60093"/>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p:cViewPr varScale="1">
        <p:scale>
          <a:sx n="69" d="100"/>
          <a:sy n="69" d="100"/>
        </p:scale>
        <p:origin x="74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presProps" Target="presProps.xml"/><Relationship Id="rId5" Type="http://schemas.openxmlformats.org/officeDocument/2006/relationships/slide" Target="slides/slide4.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51" Type="http://schemas.openxmlformats.org/officeDocument/2006/relationships/theme" Target="theme/theme1.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9">
            <a:extLst>
              <a:ext uri="{FF2B5EF4-FFF2-40B4-BE49-F238E27FC236}">
                <a16:creationId xmlns:a16="http://schemas.microsoft.com/office/drawing/2014/main" id="{E5150290-A157-7C6D-87F1-3E7F2A4676DE}"/>
              </a:ext>
            </a:extLst>
          </p:cNvPr>
          <p:cNvGrpSpPr>
            <a:grpSpLocks/>
          </p:cNvGrpSpPr>
          <p:nvPr/>
        </p:nvGrpSpPr>
        <p:grpSpPr bwMode="auto">
          <a:xfrm>
            <a:off x="0" y="-1588"/>
            <a:ext cx="12192000" cy="6923088"/>
            <a:chOff x="-1" y="-2313"/>
            <a:chExt cx="12192001" cy="6924496"/>
          </a:xfrm>
        </p:grpSpPr>
        <p:sp>
          <p:nvSpPr>
            <p:cNvPr id="5" name="Freeform 13">
              <a:extLst>
                <a:ext uri="{FF2B5EF4-FFF2-40B4-BE49-F238E27FC236}">
                  <a16:creationId xmlns:a16="http://schemas.microsoft.com/office/drawing/2014/main" id="{C63E7AAD-FCA8-8DB9-17EF-8AADEC5AD2E3}"/>
                </a:ext>
              </a:extLst>
            </p:cNvPr>
            <p:cNvSpPr>
              <a:spLocks noEditPoints="1"/>
            </p:cNvSpPr>
            <p:nvPr/>
          </p:nvSpPr>
          <p:spPr bwMode="auto">
            <a:xfrm>
              <a:off x="-1" y="-2313"/>
              <a:ext cx="12192001" cy="6864159"/>
            </a:xfrm>
            <a:custGeom>
              <a:avLst/>
              <a:gdLst/>
              <a:ahLst/>
              <a:cxnLst/>
              <a:rect l="0" t="0" r="r" b="b"/>
              <a:pathLst>
                <a:path w="3840" h="2161">
                  <a:moveTo>
                    <a:pt x="2652" y="274"/>
                  </a:moveTo>
                  <a:cubicBezTo>
                    <a:pt x="2722" y="253"/>
                    <a:pt x="2771" y="204"/>
                    <a:pt x="2817" y="150"/>
                  </a:cubicBezTo>
                  <a:cubicBezTo>
                    <a:pt x="2824" y="142"/>
                    <a:pt x="2831" y="133"/>
                    <a:pt x="2838" y="125"/>
                  </a:cubicBezTo>
                  <a:cubicBezTo>
                    <a:pt x="2839" y="124"/>
                    <a:pt x="2841" y="124"/>
                    <a:pt x="2846" y="124"/>
                  </a:cubicBezTo>
                  <a:cubicBezTo>
                    <a:pt x="2865" y="210"/>
                    <a:pt x="2890" y="295"/>
                    <a:pt x="2947" y="368"/>
                  </a:cubicBezTo>
                  <a:cubicBezTo>
                    <a:pt x="3012" y="310"/>
                    <a:pt x="3030" y="234"/>
                    <a:pt x="3034" y="155"/>
                  </a:cubicBezTo>
                  <a:cubicBezTo>
                    <a:pt x="3036" y="97"/>
                    <a:pt x="3021" y="46"/>
                    <a:pt x="2987" y="0"/>
                  </a:cubicBezTo>
                  <a:cubicBezTo>
                    <a:pt x="2796" y="0"/>
                    <a:pt x="2796" y="0"/>
                    <a:pt x="2796" y="0"/>
                  </a:cubicBezTo>
                  <a:cubicBezTo>
                    <a:pt x="2802" y="1"/>
                    <a:pt x="2808" y="4"/>
                    <a:pt x="2814" y="7"/>
                  </a:cubicBezTo>
                  <a:cubicBezTo>
                    <a:pt x="2778" y="53"/>
                    <a:pt x="2744" y="97"/>
                    <a:pt x="2710" y="141"/>
                  </a:cubicBezTo>
                  <a:cubicBezTo>
                    <a:pt x="2712" y="143"/>
                    <a:pt x="2714" y="144"/>
                    <a:pt x="2716" y="146"/>
                  </a:cubicBezTo>
                  <a:cubicBezTo>
                    <a:pt x="2754" y="107"/>
                    <a:pt x="2793" y="68"/>
                    <a:pt x="2838" y="22"/>
                  </a:cubicBezTo>
                  <a:cubicBezTo>
                    <a:pt x="2838" y="96"/>
                    <a:pt x="2800" y="142"/>
                    <a:pt x="2760" y="183"/>
                  </a:cubicBezTo>
                  <a:cubicBezTo>
                    <a:pt x="2721" y="222"/>
                    <a:pt x="2677" y="257"/>
                    <a:pt x="2613" y="257"/>
                  </a:cubicBezTo>
                  <a:cubicBezTo>
                    <a:pt x="2640" y="155"/>
                    <a:pt x="2694" y="74"/>
                    <a:pt x="2771" y="7"/>
                  </a:cubicBezTo>
                  <a:cubicBezTo>
                    <a:pt x="2775" y="3"/>
                    <a:pt x="2779" y="1"/>
                    <a:pt x="2783" y="0"/>
                  </a:cubicBezTo>
                  <a:cubicBezTo>
                    <a:pt x="2597" y="0"/>
                    <a:pt x="2597" y="0"/>
                    <a:pt x="2597" y="0"/>
                  </a:cubicBezTo>
                  <a:cubicBezTo>
                    <a:pt x="2634" y="15"/>
                    <a:pt x="2673" y="23"/>
                    <a:pt x="2716" y="21"/>
                  </a:cubicBezTo>
                  <a:cubicBezTo>
                    <a:pt x="2717" y="20"/>
                    <a:pt x="2718" y="23"/>
                    <a:pt x="2719" y="24"/>
                  </a:cubicBezTo>
                  <a:cubicBezTo>
                    <a:pt x="2653" y="98"/>
                    <a:pt x="2601" y="196"/>
                    <a:pt x="2588" y="270"/>
                  </a:cubicBezTo>
                  <a:cubicBezTo>
                    <a:pt x="2609" y="282"/>
                    <a:pt x="2630" y="280"/>
                    <a:pt x="2652" y="274"/>
                  </a:cubicBezTo>
                  <a:close/>
                  <a:moveTo>
                    <a:pt x="2870" y="108"/>
                  </a:moveTo>
                  <a:cubicBezTo>
                    <a:pt x="2872" y="76"/>
                    <a:pt x="2870" y="37"/>
                    <a:pt x="2912" y="17"/>
                  </a:cubicBezTo>
                  <a:cubicBezTo>
                    <a:pt x="2931" y="57"/>
                    <a:pt x="2929" y="100"/>
                    <a:pt x="2943" y="138"/>
                  </a:cubicBezTo>
                  <a:cubicBezTo>
                    <a:pt x="2959" y="97"/>
                    <a:pt x="2940" y="56"/>
                    <a:pt x="2941" y="13"/>
                  </a:cubicBezTo>
                  <a:cubicBezTo>
                    <a:pt x="2970" y="25"/>
                    <a:pt x="2991" y="44"/>
                    <a:pt x="3000" y="71"/>
                  </a:cubicBezTo>
                  <a:cubicBezTo>
                    <a:pt x="3028" y="166"/>
                    <a:pt x="3007" y="252"/>
                    <a:pt x="2954" y="335"/>
                  </a:cubicBezTo>
                  <a:cubicBezTo>
                    <a:pt x="2908" y="280"/>
                    <a:pt x="2865" y="171"/>
                    <a:pt x="2870" y="108"/>
                  </a:cubicBezTo>
                  <a:close/>
                  <a:moveTo>
                    <a:pt x="3414" y="0"/>
                  </a:moveTo>
                  <a:cubicBezTo>
                    <a:pt x="3375" y="0"/>
                    <a:pt x="3375" y="0"/>
                    <a:pt x="3375" y="0"/>
                  </a:cubicBezTo>
                  <a:cubicBezTo>
                    <a:pt x="3371" y="22"/>
                    <a:pt x="3362" y="41"/>
                    <a:pt x="3348" y="59"/>
                  </a:cubicBezTo>
                  <a:cubicBezTo>
                    <a:pt x="3302" y="115"/>
                    <a:pt x="3237" y="132"/>
                    <a:pt x="3169" y="144"/>
                  </a:cubicBezTo>
                  <a:cubicBezTo>
                    <a:pt x="3165" y="96"/>
                    <a:pt x="3176" y="44"/>
                    <a:pt x="3197" y="0"/>
                  </a:cubicBezTo>
                  <a:cubicBezTo>
                    <a:pt x="3171" y="0"/>
                    <a:pt x="3171" y="0"/>
                    <a:pt x="3171" y="0"/>
                  </a:cubicBezTo>
                  <a:cubicBezTo>
                    <a:pt x="3151" y="46"/>
                    <a:pt x="3143" y="98"/>
                    <a:pt x="3149" y="155"/>
                  </a:cubicBezTo>
                  <a:cubicBezTo>
                    <a:pt x="3231" y="183"/>
                    <a:pt x="3358" y="113"/>
                    <a:pt x="3414" y="0"/>
                  </a:cubicBezTo>
                  <a:close/>
                  <a:moveTo>
                    <a:pt x="77" y="680"/>
                  </a:moveTo>
                  <a:cubicBezTo>
                    <a:pt x="64" y="685"/>
                    <a:pt x="51" y="689"/>
                    <a:pt x="39" y="694"/>
                  </a:cubicBezTo>
                  <a:cubicBezTo>
                    <a:pt x="26" y="700"/>
                    <a:pt x="13" y="706"/>
                    <a:pt x="0" y="710"/>
                  </a:cubicBezTo>
                  <a:cubicBezTo>
                    <a:pt x="0" y="732"/>
                    <a:pt x="0" y="732"/>
                    <a:pt x="0" y="732"/>
                  </a:cubicBezTo>
                  <a:cubicBezTo>
                    <a:pt x="29" y="721"/>
                    <a:pt x="56" y="706"/>
                    <a:pt x="77" y="680"/>
                  </a:cubicBezTo>
                  <a:close/>
                  <a:moveTo>
                    <a:pt x="3289" y="0"/>
                  </a:moveTo>
                  <a:cubicBezTo>
                    <a:pt x="3279" y="13"/>
                    <a:pt x="3269" y="26"/>
                    <a:pt x="3260" y="40"/>
                  </a:cubicBezTo>
                  <a:cubicBezTo>
                    <a:pt x="3278" y="30"/>
                    <a:pt x="3296" y="16"/>
                    <a:pt x="3313" y="0"/>
                  </a:cubicBezTo>
                  <a:lnTo>
                    <a:pt x="3289" y="0"/>
                  </a:lnTo>
                  <a:close/>
                  <a:moveTo>
                    <a:pt x="3803" y="228"/>
                  </a:moveTo>
                  <a:cubicBezTo>
                    <a:pt x="3807" y="250"/>
                    <a:pt x="3809" y="270"/>
                    <a:pt x="3840" y="265"/>
                  </a:cubicBezTo>
                  <a:cubicBezTo>
                    <a:pt x="3840" y="261"/>
                    <a:pt x="3840" y="261"/>
                    <a:pt x="3840" y="261"/>
                  </a:cubicBezTo>
                  <a:cubicBezTo>
                    <a:pt x="3834" y="243"/>
                    <a:pt x="3828" y="228"/>
                    <a:pt x="3803" y="228"/>
                  </a:cubicBezTo>
                  <a:close/>
                  <a:moveTo>
                    <a:pt x="3788" y="152"/>
                  </a:moveTo>
                  <a:cubicBezTo>
                    <a:pt x="3765" y="165"/>
                    <a:pt x="3754" y="158"/>
                    <a:pt x="3747" y="141"/>
                  </a:cubicBezTo>
                  <a:cubicBezTo>
                    <a:pt x="3741" y="127"/>
                    <a:pt x="3731" y="114"/>
                    <a:pt x="3728" y="99"/>
                  </a:cubicBezTo>
                  <a:cubicBezTo>
                    <a:pt x="3722" y="76"/>
                    <a:pt x="3710" y="62"/>
                    <a:pt x="3685" y="60"/>
                  </a:cubicBezTo>
                  <a:cubicBezTo>
                    <a:pt x="3685" y="32"/>
                    <a:pt x="3673" y="14"/>
                    <a:pt x="3656" y="0"/>
                  </a:cubicBezTo>
                  <a:cubicBezTo>
                    <a:pt x="3596" y="0"/>
                    <a:pt x="3596" y="0"/>
                    <a:pt x="3596" y="0"/>
                  </a:cubicBezTo>
                  <a:cubicBezTo>
                    <a:pt x="3609" y="12"/>
                    <a:pt x="3620" y="25"/>
                    <a:pt x="3631" y="40"/>
                  </a:cubicBezTo>
                  <a:cubicBezTo>
                    <a:pt x="3646" y="60"/>
                    <a:pt x="3657" y="82"/>
                    <a:pt x="3685" y="89"/>
                  </a:cubicBezTo>
                  <a:cubicBezTo>
                    <a:pt x="3692" y="91"/>
                    <a:pt x="3700" y="100"/>
                    <a:pt x="3704" y="108"/>
                  </a:cubicBezTo>
                  <a:cubicBezTo>
                    <a:pt x="3760" y="203"/>
                    <a:pt x="3798" y="305"/>
                    <a:pt x="3820" y="413"/>
                  </a:cubicBezTo>
                  <a:cubicBezTo>
                    <a:pt x="3827" y="450"/>
                    <a:pt x="3825" y="488"/>
                    <a:pt x="3815" y="525"/>
                  </a:cubicBezTo>
                  <a:cubicBezTo>
                    <a:pt x="3811" y="539"/>
                    <a:pt x="3810" y="554"/>
                    <a:pt x="3807" y="568"/>
                  </a:cubicBezTo>
                  <a:cubicBezTo>
                    <a:pt x="3820" y="575"/>
                    <a:pt x="3830" y="577"/>
                    <a:pt x="3840" y="576"/>
                  </a:cubicBezTo>
                  <a:cubicBezTo>
                    <a:pt x="3840" y="343"/>
                    <a:pt x="3840" y="343"/>
                    <a:pt x="3840" y="343"/>
                  </a:cubicBezTo>
                  <a:cubicBezTo>
                    <a:pt x="3834" y="333"/>
                    <a:pt x="3829" y="322"/>
                    <a:pt x="3826" y="311"/>
                  </a:cubicBezTo>
                  <a:cubicBezTo>
                    <a:pt x="3810" y="261"/>
                    <a:pt x="3761" y="220"/>
                    <a:pt x="3788" y="152"/>
                  </a:cubicBezTo>
                  <a:close/>
                  <a:moveTo>
                    <a:pt x="3559" y="1512"/>
                  </a:moveTo>
                  <a:cubicBezTo>
                    <a:pt x="3526" y="1458"/>
                    <a:pt x="3479" y="1418"/>
                    <a:pt x="3424" y="1391"/>
                  </a:cubicBezTo>
                  <a:cubicBezTo>
                    <a:pt x="3381" y="1371"/>
                    <a:pt x="3333" y="1376"/>
                    <a:pt x="3287" y="1379"/>
                  </a:cubicBezTo>
                  <a:cubicBezTo>
                    <a:pt x="3246" y="1382"/>
                    <a:pt x="3208" y="1397"/>
                    <a:pt x="3172" y="1416"/>
                  </a:cubicBezTo>
                  <a:cubicBezTo>
                    <a:pt x="3159" y="1424"/>
                    <a:pt x="3145" y="1431"/>
                    <a:pt x="3126" y="1416"/>
                  </a:cubicBezTo>
                  <a:cubicBezTo>
                    <a:pt x="3185" y="1395"/>
                    <a:pt x="3225" y="1355"/>
                    <a:pt x="3260" y="1309"/>
                  </a:cubicBezTo>
                  <a:cubicBezTo>
                    <a:pt x="3297" y="1260"/>
                    <a:pt x="3310" y="1204"/>
                    <a:pt x="3318" y="1143"/>
                  </a:cubicBezTo>
                  <a:cubicBezTo>
                    <a:pt x="3236" y="1133"/>
                    <a:pt x="3166" y="1161"/>
                    <a:pt x="3103" y="1208"/>
                  </a:cubicBezTo>
                  <a:cubicBezTo>
                    <a:pt x="3041" y="1255"/>
                    <a:pt x="2998" y="1316"/>
                    <a:pt x="2990" y="1398"/>
                  </a:cubicBezTo>
                  <a:cubicBezTo>
                    <a:pt x="2841" y="1409"/>
                    <a:pt x="2710" y="1458"/>
                    <a:pt x="2597" y="1557"/>
                  </a:cubicBezTo>
                  <a:cubicBezTo>
                    <a:pt x="2618" y="1415"/>
                    <a:pt x="2674" y="1287"/>
                    <a:pt x="2740" y="1161"/>
                  </a:cubicBezTo>
                  <a:cubicBezTo>
                    <a:pt x="2766" y="1167"/>
                    <a:pt x="2788" y="1173"/>
                    <a:pt x="2811" y="1176"/>
                  </a:cubicBezTo>
                  <a:cubicBezTo>
                    <a:pt x="2886" y="1183"/>
                    <a:pt x="2957" y="1170"/>
                    <a:pt x="3022" y="1134"/>
                  </a:cubicBezTo>
                  <a:cubicBezTo>
                    <a:pt x="3053" y="1116"/>
                    <a:pt x="3079" y="1089"/>
                    <a:pt x="3105" y="1065"/>
                  </a:cubicBezTo>
                  <a:cubicBezTo>
                    <a:pt x="3116" y="1055"/>
                    <a:pt x="3113" y="1043"/>
                    <a:pt x="3104" y="1031"/>
                  </a:cubicBezTo>
                  <a:cubicBezTo>
                    <a:pt x="3081" y="999"/>
                    <a:pt x="3046" y="988"/>
                    <a:pt x="3012" y="977"/>
                  </a:cubicBezTo>
                  <a:cubicBezTo>
                    <a:pt x="2984" y="968"/>
                    <a:pt x="2955" y="968"/>
                    <a:pt x="2923" y="963"/>
                  </a:cubicBezTo>
                  <a:cubicBezTo>
                    <a:pt x="2962" y="910"/>
                    <a:pt x="3013" y="869"/>
                    <a:pt x="3065" y="824"/>
                  </a:cubicBezTo>
                  <a:cubicBezTo>
                    <a:pt x="3072" y="844"/>
                    <a:pt x="3076" y="863"/>
                    <a:pt x="3085" y="879"/>
                  </a:cubicBezTo>
                  <a:cubicBezTo>
                    <a:pt x="3108" y="919"/>
                    <a:pt x="3148" y="934"/>
                    <a:pt x="3190" y="938"/>
                  </a:cubicBezTo>
                  <a:cubicBezTo>
                    <a:pt x="3237" y="943"/>
                    <a:pt x="3283" y="935"/>
                    <a:pt x="3326" y="915"/>
                  </a:cubicBezTo>
                  <a:cubicBezTo>
                    <a:pt x="3348" y="904"/>
                    <a:pt x="3372" y="896"/>
                    <a:pt x="3396" y="887"/>
                  </a:cubicBezTo>
                  <a:cubicBezTo>
                    <a:pt x="3434" y="872"/>
                    <a:pt x="3474" y="864"/>
                    <a:pt x="3521" y="889"/>
                  </a:cubicBezTo>
                  <a:cubicBezTo>
                    <a:pt x="3503" y="843"/>
                    <a:pt x="3481" y="807"/>
                    <a:pt x="3448" y="787"/>
                  </a:cubicBezTo>
                  <a:cubicBezTo>
                    <a:pt x="3415" y="767"/>
                    <a:pt x="3375" y="761"/>
                    <a:pt x="3334" y="747"/>
                  </a:cubicBezTo>
                  <a:cubicBezTo>
                    <a:pt x="3401" y="673"/>
                    <a:pt x="3439" y="585"/>
                    <a:pt x="3461" y="484"/>
                  </a:cubicBezTo>
                  <a:cubicBezTo>
                    <a:pt x="3452" y="486"/>
                    <a:pt x="3446" y="486"/>
                    <a:pt x="3443" y="489"/>
                  </a:cubicBezTo>
                  <a:cubicBezTo>
                    <a:pt x="3406" y="525"/>
                    <a:pt x="3357" y="535"/>
                    <a:pt x="3311" y="549"/>
                  </a:cubicBezTo>
                  <a:cubicBezTo>
                    <a:pt x="3273" y="562"/>
                    <a:pt x="3233" y="570"/>
                    <a:pt x="3194" y="580"/>
                  </a:cubicBezTo>
                  <a:cubicBezTo>
                    <a:pt x="3181" y="555"/>
                    <a:pt x="3166" y="527"/>
                    <a:pt x="3153" y="498"/>
                  </a:cubicBezTo>
                  <a:cubicBezTo>
                    <a:pt x="3139" y="469"/>
                    <a:pt x="3127" y="440"/>
                    <a:pt x="3114" y="409"/>
                  </a:cubicBezTo>
                  <a:cubicBezTo>
                    <a:pt x="3041" y="440"/>
                    <a:pt x="3022" y="512"/>
                    <a:pt x="3003" y="581"/>
                  </a:cubicBezTo>
                  <a:cubicBezTo>
                    <a:pt x="2983" y="652"/>
                    <a:pt x="2986" y="723"/>
                    <a:pt x="3041" y="782"/>
                  </a:cubicBezTo>
                  <a:cubicBezTo>
                    <a:pt x="3007" y="807"/>
                    <a:pt x="2974" y="830"/>
                    <a:pt x="2944" y="854"/>
                  </a:cubicBezTo>
                  <a:cubicBezTo>
                    <a:pt x="2914" y="879"/>
                    <a:pt x="2886" y="906"/>
                    <a:pt x="2852" y="937"/>
                  </a:cubicBezTo>
                  <a:cubicBezTo>
                    <a:pt x="2855" y="813"/>
                    <a:pt x="2820" y="709"/>
                    <a:pt x="2724" y="630"/>
                  </a:cubicBezTo>
                  <a:cubicBezTo>
                    <a:pt x="2694" y="646"/>
                    <a:pt x="2682" y="675"/>
                    <a:pt x="2666" y="701"/>
                  </a:cubicBezTo>
                  <a:cubicBezTo>
                    <a:pt x="2626" y="765"/>
                    <a:pt x="2621" y="838"/>
                    <a:pt x="2628" y="912"/>
                  </a:cubicBezTo>
                  <a:cubicBezTo>
                    <a:pt x="2635" y="995"/>
                    <a:pt x="2666" y="1072"/>
                    <a:pt x="2699" y="1151"/>
                  </a:cubicBezTo>
                  <a:cubicBezTo>
                    <a:pt x="2639" y="1249"/>
                    <a:pt x="2586" y="1354"/>
                    <a:pt x="2552" y="1467"/>
                  </a:cubicBezTo>
                  <a:cubicBezTo>
                    <a:pt x="2518" y="1578"/>
                    <a:pt x="2495" y="1693"/>
                    <a:pt x="2467" y="1810"/>
                  </a:cubicBezTo>
                  <a:cubicBezTo>
                    <a:pt x="2456" y="1782"/>
                    <a:pt x="2446" y="1755"/>
                    <a:pt x="2437" y="1729"/>
                  </a:cubicBezTo>
                  <a:cubicBezTo>
                    <a:pt x="2515" y="1569"/>
                    <a:pt x="2524" y="1412"/>
                    <a:pt x="2421" y="1256"/>
                  </a:cubicBezTo>
                  <a:cubicBezTo>
                    <a:pt x="2369" y="1290"/>
                    <a:pt x="2340" y="1335"/>
                    <a:pt x="2328" y="1389"/>
                  </a:cubicBezTo>
                  <a:cubicBezTo>
                    <a:pt x="2317" y="1440"/>
                    <a:pt x="2313" y="1493"/>
                    <a:pt x="2306" y="1549"/>
                  </a:cubicBezTo>
                  <a:cubicBezTo>
                    <a:pt x="2228" y="1465"/>
                    <a:pt x="2129" y="1417"/>
                    <a:pt x="2022" y="1375"/>
                  </a:cubicBezTo>
                  <a:cubicBezTo>
                    <a:pt x="2019" y="1358"/>
                    <a:pt x="2013" y="1338"/>
                    <a:pt x="2011" y="1318"/>
                  </a:cubicBezTo>
                  <a:cubicBezTo>
                    <a:pt x="1998" y="1229"/>
                    <a:pt x="1944" y="1171"/>
                    <a:pt x="1871" y="1129"/>
                  </a:cubicBezTo>
                  <a:cubicBezTo>
                    <a:pt x="1842" y="1112"/>
                    <a:pt x="1811" y="1099"/>
                    <a:pt x="1779" y="1090"/>
                  </a:cubicBezTo>
                  <a:cubicBezTo>
                    <a:pt x="1742" y="1079"/>
                    <a:pt x="1727" y="1096"/>
                    <a:pt x="1734" y="1135"/>
                  </a:cubicBezTo>
                  <a:cubicBezTo>
                    <a:pt x="1747" y="1201"/>
                    <a:pt x="1768" y="1264"/>
                    <a:pt x="1818" y="1314"/>
                  </a:cubicBezTo>
                  <a:cubicBezTo>
                    <a:pt x="1819" y="1314"/>
                    <a:pt x="1818" y="1316"/>
                    <a:pt x="1818" y="1318"/>
                  </a:cubicBezTo>
                  <a:cubicBezTo>
                    <a:pt x="1718" y="1318"/>
                    <a:pt x="1610" y="1344"/>
                    <a:pt x="1547" y="1384"/>
                  </a:cubicBezTo>
                  <a:cubicBezTo>
                    <a:pt x="1551" y="1407"/>
                    <a:pt x="1567" y="1421"/>
                    <a:pt x="1586" y="1434"/>
                  </a:cubicBezTo>
                  <a:cubicBezTo>
                    <a:pt x="1648" y="1473"/>
                    <a:pt x="1718" y="1477"/>
                    <a:pt x="1789" y="1476"/>
                  </a:cubicBezTo>
                  <a:cubicBezTo>
                    <a:pt x="1800" y="1475"/>
                    <a:pt x="1810" y="1475"/>
                    <a:pt x="1821" y="1475"/>
                  </a:cubicBezTo>
                  <a:cubicBezTo>
                    <a:pt x="1822" y="1475"/>
                    <a:pt x="1823" y="1476"/>
                    <a:pt x="1827" y="1480"/>
                  </a:cubicBezTo>
                  <a:cubicBezTo>
                    <a:pt x="1775" y="1551"/>
                    <a:pt x="1728" y="1626"/>
                    <a:pt x="1711" y="1717"/>
                  </a:cubicBezTo>
                  <a:cubicBezTo>
                    <a:pt x="1798" y="1727"/>
                    <a:pt x="1866" y="1691"/>
                    <a:pt x="1928" y="1641"/>
                  </a:cubicBezTo>
                  <a:cubicBezTo>
                    <a:pt x="1992" y="1590"/>
                    <a:pt x="2021" y="1520"/>
                    <a:pt x="2021" y="1431"/>
                  </a:cubicBezTo>
                  <a:cubicBezTo>
                    <a:pt x="2130" y="1478"/>
                    <a:pt x="2221" y="1538"/>
                    <a:pt x="2292" y="1632"/>
                  </a:cubicBezTo>
                  <a:cubicBezTo>
                    <a:pt x="2177" y="1615"/>
                    <a:pt x="2081" y="1643"/>
                    <a:pt x="2005" y="1727"/>
                  </a:cubicBezTo>
                  <a:cubicBezTo>
                    <a:pt x="2046" y="1827"/>
                    <a:pt x="2249" y="1878"/>
                    <a:pt x="2382" y="1783"/>
                  </a:cubicBezTo>
                  <a:cubicBezTo>
                    <a:pt x="2410" y="1858"/>
                    <a:pt x="2428" y="1933"/>
                    <a:pt x="2411" y="2012"/>
                  </a:cubicBezTo>
                  <a:cubicBezTo>
                    <a:pt x="2406" y="2036"/>
                    <a:pt x="2397" y="2059"/>
                    <a:pt x="2410" y="2084"/>
                  </a:cubicBezTo>
                  <a:cubicBezTo>
                    <a:pt x="2413" y="2091"/>
                    <a:pt x="2411" y="2103"/>
                    <a:pt x="2408" y="2112"/>
                  </a:cubicBezTo>
                  <a:cubicBezTo>
                    <a:pt x="2403" y="2128"/>
                    <a:pt x="2397" y="2145"/>
                    <a:pt x="2391" y="2161"/>
                  </a:cubicBezTo>
                  <a:cubicBezTo>
                    <a:pt x="2414" y="2161"/>
                    <a:pt x="2414" y="2161"/>
                    <a:pt x="2414" y="2161"/>
                  </a:cubicBezTo>
                  <a:cubicBezTo>
                    <a:pt x="2419" y="2148"/>
                    <a:pt x="2422" y="2134"/>
                    <a:pt x="2430" y="2124"/>
                  </a:cubicBezTo>
                  <a:cubicBezTo>
                    <a:pt x="2444" y="2104"/>
                    <a:pt x="2446" y="2086"/>
                    <a:pt x="2432" y="2065"/>
                  </a:cubicBezTo>
                  <a:cubicBezTo>
                    <a:pt x="2465" y="2036"/>
                    <a:pt x="2459" y="1999"/>
                    <a:pt x="2451" y="1963"/>
                  </a:cubicBezTo>
                  <a:cubicBezTo>
                    <a:pt x="2438" y="1900"/>
                    <a:pt x="2429" y="1836"/>
                    <a:pt x="2405" y="1776"/>
                  </a:cubicBezTo>
                  <a:cubicBezTo>
                    <a:pt x="2399" y="1761"/>
                    <a:pt x="2399" y="1749"/>
                    <a:pt x="2417" y="1745"/>
                  </a:cubicBezTo>
                  <a:cubicBezTo>
                    <a:pt x="2455" y="1806"/>
                    <a:pt x="2444" y="1878"/>
                    <a:pt x="2464" y="1943"/>
                  </a:cubicBezTo>
                  <a:cubicBezTo>
                    <a:pt x="2471" y="1935"/>
                    <a:pt x="2476" y="1928"/>
                    <a:pt x="2478" y="1919"/>
                  </a:cubicBezTo>
                  <a:cubicBezTo>
                    <a:pt x="2495" y="1825"/>
                    <a:pt x="2514" y="1730"/>
                    <a:pt x="2529" y="1635"/>
                  </a:cubicBezTo>
                  <a:cubicBezTo>
                    <a:pt x="2544" y="1544"/>
                    <a:pt x="2573" y="1456"/>
                    <a:pt x="2609" y="1371"/>
                  </a:cubicBezTo>
                  <a:cubicBezTo>
                    <a:pt x="2616" y="1354"/>
                    <a:pt x="2625" y="1339"/>
                    <a:pt x="2633" y="1323"/>
                  </a:cubicBezTo>
                  <a:cubicBezTo>
                    <a:pt x="2627" y="1360"/>
                    <a:pt x="2612" y="1393"/>
                    <a:pt x="2602" y="1428"/>
                  </a:cubicBezTo>
                  <a:cubicBezTo>
                    <a:pt x="2567" y="1546"/>
                    <a:pt x="2542" y="1666"/>
                    <a:pt x="2521" y="1787"/>
                  </a:cubicBezTo>
                  <a:cubicBezTo>
                    <a:pt x="2503" y="1886"/>
                    <a:pt x="2489" y="1986"/>
                    <a:pt x="2473" y="2085"/>
                  </a:cubicBezTo>
                  <a:cubicBezTo>
                    <a:pt x="2469" y="2111"/>
                    <a:pt x="2464" y="2136"/>
                    <a:pt x="2457" y="2161"/>
                  </a:cubicBezTo>
                  <a:cubicBezTo>
                    <a:pt x="2479" y="2161"/>
                    <a:pt x="2479" y="2161"/>
                    <a:pt x="2479" y="2161"/>
                  </a:cubicBezTo>
                  <a:cubicBezTo>
                    <a:pt x="2485" y="2135"/>
                    <a:pt x="2490" y="2109"/>
                    <a:pt x="2495" y="2083"/>
                  </a:cubicBezTo>
                  <a:cubicBezTo>
                    <a:pt x="2497" y="2069"/>
                    <a:pt x="2502" y="2057"/>
                    <a:pt x="2506" y="2040"/>
                  </a:cubicBezTo>
                  <a:cubicBezTo>
                    <a:pt x="2516" y="2045"/>
                    <a:pt x="2523" y="2048"/>
                    <a:pt x="2529" y="2053"/>
                  </a:cubicBezTo>
                  <a:cubicBezTo>
                    <a:pt x="2596" y="2101"/>
                    <a:pt x="2669" y="2097"/>
                    <a:pt x="2742" y="2076"/>
                  </a:cubicBezTo>
                  <a:cubicBezTo>
                    <a:pt x="2781" y="2064"/>
                    <a:pt x="2818" y="2040"/>
                    <a:pt x="2853" y="2017"/>
                  </a:cubicBezTo>
                  <a:cubicBezTo>
                    <a:pt x="2878" y="2001"/>
                    <a:pt x="2897" y="1976"/>
                    <a:pt x="2919" y="1955"/>
                  </a:cubicBezTo>
                  <a:cubicBezTo>
                    <a:pt x="2891" y="1911"/>
                    <a:pt x="2844" y="1908"/>
                    <a:pt x="2801" y="1890"/>
                  </a:cubicBezTo>
                  <a:cubicBezTo>
                    <a:pt x="2874" y="1816"/>
                    <a:pt x="2911" y="1727"/>
                    <a:pt x="2937" y="1628"/>
                  </a:cubicBezTo>
                  <a:cubicBezTo>
                    <a:pt x="2930" y="1625"/>
                    <a:pt x="2923" y="1620"/>
                    <a:pt x="2916" y="1619"/>
                  </a:cubicBezTo>
                  <a:cubicBezTo>
                    <a:pt x="2824" y="1615"/>
                    <a:pt x="2739" y="1631"/>
                    <a:pt x="2666" y="1696"/>
                  </a:cubicBezTo>
                  <a:cubicBezTo>
                    <a:pt x="2621" y="1738"/>
                    <a:pt x="2574" y="1777"/>
                    <a:pt x="2539" y="1829"/>
                  </a:cubicBezTo>
                  <a:cubicBezTo>
                    <a:pt x="2555" y="1709"/>
                    <a:pt x="2601" y="1607"/>
                    <a:pt x="2709" y="1543"/>
                  </a:cubicBezTo>
                  <a:cubicBezTo>
                    <a:pt x="2766" y="1509"/>
                    <a:pt x="2824" y="1477"/>
                    <a:pt x="2889" y="1463"/>
                  </a:cubicBezTo>
                  <a:cubicBezTo>
                    <a:pt x="2969" y="1446"/>
                    <a:pt x="3051" y="1432"/>
                    <a:pt x="3136" y="1452"/>
                  </a:cubicBezTo>
                  <a:cubicBezTo>
                    <a:pt x="3111" y="1572"/>
                    <a:pt x="3197" y="1725"/>
                    <a:pt x="3381" y="1761"/>
                  </a:cubicBezTo>
                  <a:cubicBezTo>
                    <a:pt x="3415" y="1727"/>
                    <a:pt x="3407" y="1686"/>
                    <a:pt x="3397" y="1646"/>
                  </a:cubicBezTo>
                  <a:cubicBezTo>
                    <a:pt x="3390" y="1622"/>
                    <a:pt x="3379" y="1600"/>
                    <a:pt x="3370" y="1577"/>
                  </a:cubicBezTo>
                  <a:cubicBezTo>
                    <a:pt x="3436" y="1565"/>
                    <a:pt x="3498" y="1553"/>
                    <a:pt x="3563" y="1540"/>
                  </a:cubicBezTo>
                  <a:cubicBezTo>
                    <a:pt x="3561" y="1528"/>
                    <a:pt x="3563" y="1518"/>
                    <a:pt x="3559" y="1512"/>
                  </a:cubicBezTo>
                  <a:close/>
                  <a:moveTo>
                    <a:pt x="3423" y="797"/>
                  </a:moveTo>
                  <a:cubicBezTo>
                    <a:pt x="3443" y="804"/>
                    <a:pt x="3462" y="816"/>
                    <a:pt x="3470" y="842"/>
                  </a:cubicBezTo>
                  <a:cubicBezTo>
                    <a:pt x="3424" y="857"/>
                    <a:pt x="3382" y="868"/>
                    <a:pt x="3343" y="885"/>
                  </a:cubicBezTo>
                  <a:cubicBezTo>
                    <a:pt x="3310" y="900"/>
                    <a:pt x="3275" y="903"/>
                    <a:pt x="3241" y="903"/>
                  </a:cubicBezTo>
                  <a:cubicBezTo>
                    <a:pt x="3213" y="904"/>
                    <a:pt x="3188" y="894"/>
                    <a:pt x="3169" y="868"/>
                  </a:cubicBezTo>
                  <a:cubicBezTo>
                    <a:pt x="3199" y="864"/>
                    <a:pt x="3226" y="861"/>
                    <a:pt x="3253" y="858"/>
                  </a:cubicBezTo>
                  <a:cubicBezTo>
                    <a:pt x="3232" y="851"/>
                    <a:pt x="3211" y="850"/>
                    <a:pt x="3191" y="847"/>
                  </a:cubicBezTo>
                  <a:cubicBezTo>
                    <a:pt x="3171" y="844"/>
                    <a:pt x="3149" y="843"/>
                    <a:pt x="3140" y="817"/>
                  </a:cubicBezTo>
                  <a:cubicBezTo>
                    <a:pt x="3169" y="815"/>
                    <a:pt x="3197" y="814"/>
                    <a:pt x="3224" y="811"/>
                  </a:cubicBezTo>
                  <a:cubicBezTo>
                    <a:pt x="3253" y="807"/>
                    <a:pt x="3275" y="781"/>
                    <a:pt x="3307" y="789"/>
                  </a:cubicBezTo>
                  <a:cubicBezTo>
                    <a:pt x="3348" y="763"/>
                    <a:pt x="3386" y="784"/>
                    <a:pt x="3423" y="797"/>
                  </a:cubicBezTo>
                  <a:close/>
                  <a:moveTo>
                    <a:pt x="3269" y="582"/>
                  </a:moveTo>
                  <a:cubicBezTo>
                    <a:pt x="3321" y="570"/>
                    <a:pt x="3373" y="561"/>
                    <a:pt x="3425" y="534"/>
                  </a:cubicBezTo>
                  <a:cubicBezTo>
                    <a:pt x="3415" y="564"/>
                    <a:pt x="3406" y="594"/>
                    <a:pt x="3392" y="623"/>
                  </a:cubicBezTo>
                  <a:cubicBezTo>
                    <a:pt x="3367" y="675"/>
                    <a:pt x="3335" y="722"/>
                    <a:pt x="3288" y="757"/>
                  </a:cubicBezTo>
                  <a:cubicBezTo>
                    <a:pt x="3233" y="798"/>
                    <a:pt x="3195" y="800"/>
                    <a:pt x="3145" y="762"/>
                  </a:cubicBezTo>
                  <a:cubicBezTo>
                    <a:pt x="3184" y="737"/>
                    <a:pt x="3227" y="718"/>
                    <a:pt x="3256" y="679"/>
                  </a:cubicBezTo>
                  <a:cubicBezTo>
                    <a:pt x="3214" y="697"/>
                    <a:pt x="3177" y="727"/>
                    <a:pt x="3130" y="734"/>
                  </a:cubicBezTo>
                  <a:cubicBezTo>
                    <a:pt x="3128" y="728"/>
                    <a:pt x="3126" y="725"/>
                    <a:pt x="3126" y="723"/>
                  </a:cubicBezTo>
                  <a:cubicBezTo>
                    <a:pt x="3126" y="720"/>
                    <a:pt x="3126" y="717"/>
                    <a:pt x="3126" y="715"/>
                  </a:cubicBezTo>
                  <a:cubicBezTo>
                    <a:pt x="3149" y="643"/>
                    <a:pt x="3196" y="598"/>
                    <a:pt x="3269" y="582"/>
                  </a:cubicBezTo>
                  <a:close/>
                  <a:moveTo>
                    <a:pt x="3017" y="647"/>
                  </a:moveTo>
                  <a:cubicBezTo>
                    <a:pt x="3020" y="579"/>
                    <a:pt x="3041" y="516"/>
                    <a:pt x="3079" y="459"/>
                  </a:cubicBezTo>
                  <a:cubicBezTo>
                    <a:pt x="3084" y="452"/>
                    <a:pt x="3093" y="447"/>
                    <a:pt x="3097" y="444"/>
                  </a:cubicBezTo>
                  <a:cubicBezTo>
                    <a:pt x="3114" y="474"/>
                    <a:pt x="3129" y="503"/>
                    <a:pt x="3146" y="531"/>
                  </a:cubicBezTo>
                  <a:cubicBezTo>
                    <a:pt x="3161" y="555"/>
                    <a:pt x="3170" y="581"/>
                    <a:pt x="3166" y="605"/>
                  </a:cubicBezTo>
                  <a:cubicBezTo>
                    <a:pt x="3144" y="628"/>
                    <a:pt x="3125" y="648"/>
                    <a:pt x="3103" y="671"/>
                  </a:cubicBezTo>
                  <a:cubicBezTo>
                    <a:pt x="3099" y="640"/>
                    <a:pt x="3095" y="613"/>
                    <a:pt x="3091" y="586"/>
                  </a:cubicBezTo>
                  <a:cubicBezTo>
                    <a:pt x="3081" y="628"/>
                    <a:pt x="3090" y="672"/>
                    <a:pt x="3063" y="709"/>
                  </a:cubicBezTo>
                  <a:cubicBezTo>
                    <a:pt x="3027" y="695"/>
                    <a:pt x="3015" y="680"/>
                    <a:pt x="3017" y="647"/>
                  </a:cubicBezTo>
                  <a:close/>
                  <a:moveTo>
                    <a:pt x="3008" y="836"/>
                  </a:moveTo>
                  <a:cubicBezTo>
                    <a:pt x="2931" y="931"/>
                    <a:pt x="2890" y="969"/>
                    <a:pt x="2854" y="980"/>
                  </a:cubicBezTo>
                  <a:cubicBezTo>
                    <a:pt x="2896" y="917"/>
                    <a:pt x="2948" y="873"/>
                    <a:pt x="3008" y="836"/>
                  </a:cubicBezTo>
                  <a:close/>
                  <a:moveTo>
                    <a:pt x="2903" y="994"/>
                  </a:moveTo>
                  <a:cubicBezTo>
                    <a:pt x="2923" y="990"/>
                    <a:pt x="2943" y="986"/>
                    <a:pt x="2962" y="988"/>
                  </a:cubicBezTo>
                  <a:cubicBezTo>
                    <a:pt x="3008" y="993"/>
                    <a:pt x="3052" y="1005"/>
                    <a:pt x="3086" y="1041"/>
                  </a:cubicBezTo>
                  <a:cubicBezTo>
                    <a:pt x="3040" y="1135"/>
                    <a:pt x="2858" y="1187"/>
                    <a:pt x="2806" y="1123"/>
                  </a:cubicBezTo>
                  <a:cubicBezTo>
                    <a:pt x="2849" y="1079"/>
                    <a:pt x="2910" y="1074"/>
                    <a:pt x="2969" y="1051"/>
                  </a:cubicBezTo>
                  <a:cubicBezTo>
                    <a:pt x="2909" y="1043"/>
                    <a:pt x="2862" y="1071"/>
                    <a:pt x="2810" y="1085"/>
                  </a:cubicBezTo>
                  <a:cubicBezTo>
                    <a:pt x="2822" y="1029"/>
                    <a:pt x="2856" y="1003"/>
                    <a:pt x="2903" y="994"/>
                  </a:cubicBezTo>
                  <a:close/>
                  <a:moveTo>
                    <a:pt x="2653" y="927"/>
                  </a:moveTo>
                  <a:cubicBezTo>
                    <a:pt x="2630" y="829"/>
                    <a:pt x="2654" y="739"/>
                    <a:pt x="2722" y="660"/>
                  </a:cubicBezTo>
                  <a:cubicBezTo>
                    <a:pt x="2818" y="733"/>
                    <a:pt x="2852" y="877"/>
                    <a:pt x="2819" y="981"/>
                  </a:cubicBezTo>
                  <a:cubicBezTo>
                    <a:pt x="2811" y="1006"/>
                    <a:pt x="2796" y="1030"/>
                    <a:pt x="2765" y="1044"/>
                  </a:cubicBezTo>
                  <a:cubicBezTo>
                    <a:pt x="2758" y="995"/>
                    <a:pt x="2751" y="950"/>
                    <a:pt x="2744" y="904"/>
                  </a:cubicBezTo>
                  <a:cubicBezTo>
                    <a:pt x="2741" y="905"/>
                    <a:pt x="2738" y="905"/>
                    <a:pt x="2735" y="905"/>
                  </a:cubicBezTo>
                  <a:cubicBezTo>
                    <a:pt x="2736" y="951"/>
                    <a:pt x="2736" y="998"/>
                    <a:pt x="2736" y="1045"/>
                  </a:cubicBezTo>
                  <a:cubicBezTo>
                    <a:pt x="2701" y="1037"/>
                    <a:pt x="2671" y="1002"/>
                    <a:pt x="2653" y="927"/>
                  </a:cubicBezTo>
                  <a:close/>
                  <a:moveTo>
                    <a:pt x="1757" y="1111"/>
                  </a:moveTo>
                  <a:cubicBezTo>
                    <a:pt x="1842" y="1110"/>
                    <a:pt x="1959" y="1221"/>
                    <a:pt x="1959" y="1300"/>
                  </a:cubicBezTo>
                  <a:cubicBezTo>
                    <a:pt x="1925" y="1266"/>
                    <a:pt x="1889" y="1231"/>
                    <a:pt x="1853" y="1196"/>
                  </a:cubicBezTo>
                  <a:cubicBezTo>
                    <a:pt x="1851" y="1197"/>
                    <a:pt x="1849" y="1199"/>
                    <a:pt x="1847" y="1201"/>
                  </a:cubicBezTo>
                  <a:cubicBezTo>
                    <a:pt x="1877" y="1248"/>
                    <a:pt x="1928" y="1279"/>
                    <a:pt x="1947" y="1335"/>
                  </a:cubicBezTo>
                  <a:cubicBezTo>
                    <a:pt x="1817" y="1329"/>
                    <a:pt x="1758" y="1226"/>
                    <a:pt x="1757" y="1111"/>
                  </a:cubicBezTo>
                  <a:close/>
                  <a:moveTo>
                    <a:pt x="1726" y="1455"/>
                  </a:moveTo>
                  <a:cubicBezTo>
                    <a:pt x="1671" y="1452"/>
                    <a:pt x="1615" y="1441"/>
                    <a:pt x="1573" y="1394"/>
                  </a:cubicBezTo>
                  <a:cubicBezTo>
                    <a:pt x="1668" y="1346"/>
                    <a:pt x="1764" y="1333"/>
                    <a:pt x="1865" y="1346"/>
                  </a:cubicBezTo>
                  <a:cubicBezTo>
                    <a:pt x="1883" y="1348"/>
                    <a:pt x="1889" y="1361"/>
                    <a:pt x="1894" y="1378"/>
                  </a:cubicBezTo>
                  <a:cubicBezTo>
                    <a:pt x="1835" y="1382"/>
                    <a:pt x="1780" y="1386"/>
                    <a:pt x="1724" y="1389"/>
                  </a:cubicBezTo>
                  <a:cubicBezTo>
                    <a:pt x="1724" y="1392"/>
                    <a:pt x="1724" y="1394"/>
                    <a:pt x="1724" y="1397"/>
                  </a:cubicBezTo>
                  <a:cubicBezTo>
                    <a:pt x="1779" y="1400"/>
                    <a:pt x="1834" y="1403"/>
                    <a:pt x="1898" y="1407"/>
                  </a:cubicBezTo>
                  <a:cubicBezTo>
                    <a:pt x="1842" y="1456"/>
                    <a:pt x="1783" y="1458"/>
                    <a:pt x="1726" y="1455"/>
                  </a:cubicBezTo>
                  <a:close/>
                  <a:moveTo>
                    <a:pt x="1968" y="1560"/>
                  </a:moveTo>
                  <a:cubicBezTo>
                    <a:pt x="1916" y="1644"/>
                    <a:pt x="1838" y="1685"/>
                    <a:pt x="1741" y="1700"/>
                  </a:cubicBezTo>
                  <a:cubicBezTo>
                    <a:pt x="1751" y="1630"/>
                    <a:pt x="1804" y="1525"/>
                    <a:pt x="1855" y="1487"/>
                  </a:cubicBezTo>
                  <a:cubicBezTo>
                    <a:pt x="1880" y="1468"/>
                    <a:pt x="1908" y="1440"/>
                    <a:pt x="1951" y="1458"/>
                  </a:cubicBezTo>
                  <a:cubicBezTo>
                    <a:pt x="1934" y="1499"/>
                    <a:pt x="1900" y="1526"/>
                    <a:pt x="1881" y="1562"/>
                  </a:cubicBezTo>
                  <a:cubicBezTo>
                    <a:pt x="1922" y="1546"/>
                    <a:pt x="1940" y="1505"/>
                    <a:pt x="1973" y="1478"/>
                  </a:cubicBezTo>
                  <a:cubicBezTo>
                    <a:pt x="1983" y="1507"/>
                    <a:pt x="1983" y="1535"/>
                    <a:pt x="1968" y="1560"/>
                  </a:cubicBezTo>
                  <a:close/>
                  <a:moveTo>
                    <a:pt x="2205" y="1513"/>
                  </a:moveTo>
                  <a:cubicBezTo>
                    <a:pt x="2162" y="1479"/>
                    <a:pt x="2114" y="1453"/>
                    <a:pt x="2062" y="1420"/>
                  </a:cubicBezTo>
                  <a:cubicBezTo>
                    <a:pt x="2161" y="1446"/>
                    <a:pt x="2313" y="1557"/>
                    <a:pt x="2325" y="1625"/>
                  </a:cubicBezTo>
                  <a:cubicBezTo>
                    <a:pt x="2286" y="1588"/>
                    <a:pt x="2248" y="1547"/>
                    <a:pt x="2205" y="1513"/>
                  </a:cubicBezTo>
                  <a:close/>
                  <a:moveTo>
                    <a:pt x="2322" y="1740"/>
                  </a:moveTo>
                  <a:cubicBezTo>
                    <a:pt x="2291" y="1787"/>
                    <a:pt x="2255" y="1810"/>
                    <a:pt x="2208" y="1812"/>
                  </a:cubicBezTo>
                  <a:cubicBezTo>
                    <a:pt x="2136" y="1815"/>
                    <a:pt x="2080" y="1778"/>
                    <a:pt x="2026" y="1735"/>
                  </a:cubicBezTo>
                  <a:cubicBezTo>
                    <a:pt x="2100" y="1657"/>
                    <a:pt x="2240" y="1624"/>
                    <a:pt x="2304" y="1669"/>
                  </a:cubicBezTo>
                  <a:cubicBezTo>
                    <a:pt x="2311" y="1682"/>
                    <a:pt x="2318" y="1696"/>
                    <a:pt x="2326" y="1711"/>
                  </a:cubicBezTo>
                  <a:cubicBezTo>
                    <a:pt x="2273" y="1732"/>
                    <a:pt x="2220" y="1726"/>
                    <a:pt x="2164" y="1734"/>
                  </a:cubicBezTo>
                  <a:cubicBezTo>
                    <a:pt x="2208" y="1750"/>
                    <a:pt x="2261" y="1752"/>
                    <a:pt x="2322" y="1740"/>
                  </a:cubicBezTo>
                  <a:close/>
                  <a:moveTo>
                    <a:pt x="2419" y="1625"/>
                  </a:moveTo>
                  <a:cubicBezTo>
                    <a:pt x="2415" y="1564"/>
                    <a:pt x="2411" y="1504"/>
                    <a:pt x="2407" y="1444"/>
                  </a:cubicBezTo>
                  <a:cubicBezTo>
                    <a:pt x="2387" y="1509"/>
                    <a:pt x="2408" y="1577"/>
                    <a:pt x="2386" y="1647"/>
                  </a:cubicBezTo>
                  <a:cubicBezTo>
                    <a:pt x="2299" y="1561"/>
                    <a:pt x="2325" y="1355"/>
                    <a:pt x="2413" y="1285"/>
                  </a:cubicBezTo>
                  <a:cubicBezTo>
                    <a:pt x="2417" y="1290"/>
                    <a:pt x="2422" y="1295"/>
                    <a:pt x="2426" y="1301"/>
                  </a:cubicBezTo>
                  <a:cubicBezTo>
                    <a:pt x="2432" y="1310"/>
                    <a:pt x="2437" y="1320"/>
                    <a:pt x="2442" y="1330"/>
                  </a:cubicBezTo>
                  <a:cubicBezTo>
                    <a:pt x="2483" y="1417"/>
                    <a:pt x="2481" y="1506"/>
                    <a:pt x="2450" y="1595"/>
                  </a:cubicBezTo>
                  <a:cubicBezTo>
                    <a:pt x="2446" y="1607"/>
                    <a:pt x="2435" y="1617"/>
                    <a:pt x="2426" y="1629"/>
                  </a:cubicBezTo>
                  <a:cubicBezTo>
                    <a:pt x="2424" y="1627"/>
                    <a:pt x="2422" y="1626"/>
                    <a:pt x="2419" y="1625"/>
                  </a:cubicBezTo>
                  <a:close/>
                  <a:moveTo>
                    <a:pt x="2889" y="1952"/>
                  </a:moveTo>
                  <a:cubicBezTo>
                    <a:pt x="2863" y="1991"/>
                    <a:pt x="2825" y="2018"/>
                    <a:pt x="2769" y="2043"/>
                  </a:cubicBezTo>
                  <a:cubicBezTo>
                    <a:pt x="2733" y="2058"/>
                    <a:pt x="2697" y="2072"/>
                    <a:pt x="2656" y="2066"/>
                  </a:cubicBezTo>
                  <a:cubicBezTo>
                    <a:pt x="2624" y="2062"/>
                    <a:pt x="2611" y="2052"/>
                    <a:pt x="2597" y="2024"/>
                  </a:cubicBezTo>
                  <a:cubicBezTo>
                    <a:pt x="2651" y="1999"/>
                    <a:pt x="2719" y="2019"/>
                    <a:pt x="2775" y="1970"/>
                  </a:cubicBezTo>
                  <a:cubicBezTo>
                    <a:pt x="2749" y="1975"/>
                    <a:pt x="2732" y="1979"/>
                    <a:pt x="2712" y="1982"/>
                  </a:cubicBezTo>
                  <a:cubicBezTo>
                    <a:pt x="2764" y="1909"/>
                    <a:pt x="2818" y="1900"/>
                    <a:pt x="2889" y="1952"/>
                  </a:cubicBezTo>
                  <a:close/>
                  <a:moveTo>
                    <a:pt x="2564" y="1898"/>
                  </a:moveTo>
                  <a:cubicBezTo>
                    <a:pt x="2569" y="1845"/>
                    <a:pt x="2586" y="1798"/>
                    <a:pt x="2625" y="1760"/>
                  </a:cubicBezTo>
                  <a:cubicBezTo>
                    <a:pt x="2641" y="1743"/>
                    <a:pt x="2661" y="1729"/>
                    <a:pt x="2678" y="1712"/>
                  </a:cubicBezTo>
                  <a:cubicBezTo>
                    <a:pt x="2743" y="1650"/>
                    <a:pt x="2824" y="1638"/>
                    <a:pt x="2913" y="1638"/>
                  </a:cubicBezTo>
                  <a:cubicBezTo>
                    <a:pt x="2904" y="1670"/>
                    <a:pt x="2897" y="1700"/>
                    <a:pt x="2885" y="1728"/>
                  </a:cubicBezTo>
                  <a:cubicBezTo>
                    <a:pt x="2844" y="1831"/>
                    <a:pt x="2770" y="1906"/>
                    <a:pt x="2672" y="1955"/>
                  </a:cubicBezTo>
                  <a:cubicBezTo>
                    <a:pt x="2649" y="1967"/>
                    <a:pt x="2621" y="1967"/>
                    <a:pt x="2596" y="1944"/>
                  </a:cubicBezTo>
                  <a:cubicBezTo>
                    <a:pt x="2637" y="1887"/>
                    <a:pt x="2677" y="1830"/>
                    <a:pt x="2737" y="1776"/>
                  </a:cubicBezTo>
                  <a:cubicBezTo>
                    <a:pt x="2719" y="1784"/>
                    <a:pt x="2708" y="1785"/>
                    <a:pt x="2702" y="1791"/>
                  </a:cubicBezTo>
                  <a:cubicBezTo>
                    <a:pt x="2658" y="1834"/>
                    <a:pt x="2616" y="1877"/>
                    <a:pt x="2569" y="1924"/>
                  </a:cubicBezTo>
                  <a:cubicBezTo>
                    <a:pt x="2567" y="1914"/>
                    <a:pt x="2564" y="1906"/>
                    <a:pt x="2564" y="1898"/>
                  </a:cubicBezTo>
                  <a:close/>
                  <a:moveTo>
                    <a:pt x="2715" y="1511"/>
                  </a:moveTo>
                  <a:cubicBezTo>
                    <a:pt x="2755" y="1476"/>
                    <a:pt x="2822" y="1447"/>
                    <a:pt x="2868" y="1443"/>
                  </a:cubicBezTo>
                  <a:cubicBezTo>
                    <a:pt x="2814" y="1467"/>
                    <a:pt x="2765" y="1489"/>
                    <a:pt x="2715" y="1511"/>
                  </a:cubicBezTo>
                  <a:close/>
                  <a:moveTo>
                    <a:pt x="3071" y="1377"/>
                  </a:moveTo>
                  <a:cubicBezTo>
                    <a:pt x="3096" y="1332"/>
                    <a:pt x="3148" y="1310"/>
                    <a:pt x="3162" y="1261"/>
                  </a:cubicBezTo>
                  <a:cubicBezTo>
                    <a:pt x="3129" y="1288"/>
                    <a:pt x="3095" y="1315"/>
                    <a:pt x="3057" y="1345"/>
                  </a:cubicBezTo>
                  <a:cubicBezTo>
                    <a:pt x="3049" y="1311"/>
                    <a:pt x="3058" y="1290"/>
                    <a:pt x="3072" y="1270"/>
                  </a:cubicBezTo>
                  <a:cubicBezTo>
                    <a:pt x="3103" y="1230"/>
                    <a:pt x="3143" y="1204"/>
                    <a:pt x="3189" y="1184"/>
                  </a:cubicBezTo>
                  <a:cubicBezTo>
                    <a:pt x="3222" y="1169"/>
                    <a:pt x="3256" y="1159"/>
                    <a:pt x="3297" y="1166"/>
                  </a:cubicBezTo>
                  <a:cubicBezTo>
                    <a:pt x="3287" y="1196"/>
                    <a:pt x="3280" y="1224"/>
                    <a:pt x="3269" y="1250"/>
                  </a:cubicBezTo>
                  <a:cubicBezTo>
                    <a:pt x="3248" y="1302"/>
                    <a:pt x="3212" y="1343"/>
                    <a:pt x="3164" y="1372"/>
                  </a:cubicBezTo>
                  <a:cubicBezTo>
                    <a:pt x="3136" y="1388"/>
                    <a:pt x="3106" y="1397"/>
                    <a:pt x="3071" y="1377"/>
                  </a:cubicBezTo>
                  <a:close/>
                  <a:moveTo>
                    <a:pt x="3378" y="1738"/>
                  </a:moveTo>
                  <a:cubicBezTo>
                    <a:pt x="3301" y="1724"/>
                    <a:pt x="3241" y="1688"/>
                    <a:pt x="3197" y="1628"/>
                  </a:cubicBezTo>
                  <a:cubicBezTo>
                    <a:pt x="3176" y="1599"/>
                    <a:pt x="3160" y="1566"/>
                    <a:pt x="3174" y="1524"/>
                  </a:cubicBezTo>
                  <a:cubicBezTo>
                    <a:pt x="3219" y="1563"/>
                    <a:pt x="3251" y="1612"/>
                    <a:pt x="3305" y="1636"/>
                  </a:cubicBezTo>
                  <a:cubicBezTo>
                    <a:pt x="3280" y="1605"/>
                    <a:pt x="3255" y="1574"/>
                    <a:pt x="3225" y="1537"/>
                  </a:cubicBezTo>
                  <a:cubicBezTo>
                    <a:pt x="3266" y="1551"/>
                    <a:pt x="3300" y="1562"/>
                    <a:pt x="3334" y="1574"/>
                  </a:cubicBezTo>
                  <a:cubicBezTo>
                    <a:pt x="3337" y="1575"/>
                    <a:pt x="3340" y="1580"/>
                    <a:pt x="3342" y="1583"/>
                  </a:cubicBezTo>
                  <a:cubicBezTo>
                    <a:pt x="3372" y="1628"/>
                    <a:pt x="3391" y="1677"/>
                    <a:pt x="3378" y="1738"/>
                  </a:cubicBezTo>
                  <a:close/>
                  <a:moveTo>
                    <a:pt x="3366" y="1550"/>
                  </a:moveTo>
                  <a:cubicBezTo>
                    <a:pt x="3309" y="1547"/>
                    <a:pt x="3259" y="1533"/>
                    <a:pt x="3229" y="1472"/>
                  </a:cubicBezTo>
                  <a:cubicBezTo>
                    <a:pt x="3249" y="1469"/>
                    <a:pt x="3264" y="1466"/>
                    <a:pt x="3279" y="1465"/>
                  </a:cubicBezTo>
                  <a:cubicBezTo>
                    <a:pt x="3294" y="1465"/>
                    <a:pt x="3309" y="1469"/>
                    <a:pt x="3325" y="1471"/>
                  </a:cubicBezTo>
                  <a:cubicBezTo>
                    <a:pt x="3338" y="1472"/>
                    <a:pt x="3352" y="1473"/>
                    <a:pt x="3365" y="1475"/>
                  </a:cubicBezTo>
                  <a:cubicBezTo>
                    <a:pt x="3323" y="1444"/>
                    <a:pt x="3275" y="1442"/>
                    <a:pt x="3225" y="1442"/>
                  </a:cubicBezTo>
                  <a:cubicBezTo>
                    <a:pt x="3240" y="1410"/>
                    <a:pt x="3265" y="1402"/>
                    <a:pt x="3291" y="1399"/>
                  </a:cubicBezTo>
                  <a:cubicBezTo>
                    <a:pt x="3351" y="1393"/>
                    <a:pt x="3408" y="1395"/>
                    <a:pt x="3457" y="1438"/>
                  </a:cubicBezTo>
                  <a:cubicBezTo>
                    <a:pt x="3485" y="1462"/>
                    <a:pt x="3518" y="1481"/>
                    <a:pt x="3541" y="1523"/>
                  </a:cubicBezTo>
                  <a:cubicBezTo>
                    <a:pt x="3479" y="1528"/>
                    <a:pt x="3426" y="1554"/>
                    <a:pt x="3366" y="1550"/>
                  </a:cubicBezTo>
                  <a:close/>
                  <a:moveTo>
                    <a:pt x="18" y="867"/>
                  </a:moveTo>
                  <a:cubicBezTo>
                    <a:pt x="12" y="863"/>
                    <a:pt x="6" y="858"/>
                    <a:pt x="0" y="854"/>
                  </a:cubicBezTo>
                  <a:cubicBezTo>
                    <a:pt x="0" y="878"/>
                    <a:pt x="0" y="878"/>
                    <a:pt x="0" y="878"/>
                  </a:cubicBezTo>
                  <a:cubicBezTo>
                    <a:pt x="15" y="891"/>
                    <a:pt x="29" y="905"/>
                    <a:pt x="42" y="921"/>
                  </a:cubicBezTo>
                  <a:cubicBezTo>
                    <a:pt x="59" y="944"/>
                    <a:pt x="73" y="970"/>
                    <a:pt x="90" y="996"/>
                  </a:cubicBezTo>
                  <a:cubicBezTo>
                    <a:pt x="59" y="1011"/>
                    <a:pt x="29" y="1012"/>
                    <a:pt x="0" y="1009"/>
                  </a:cubicBezTo>
                  <a:cubicBezTo>
                    <a:pt x="0" y="1031"/>
                    <a:pt x="0" y="1031"/>
                    <a:pt x="0" y="1031"/>
                  </a:cubicBezTo>
                  <a:cubicBezTo>
                    <a:pt x="38" y="1033"/>
                    <a:pt x="77" y="1028"/>
                    <a:pt x="117" y="1012"/>
                  </a:cubicBezTo>
                  <a:cubicBezTo>
                    <a:pt x="93" y="956"/>
                    <a:pt x="66" y="905"/>
                    <a:pt x="18" y="867"/>
                  </a:cubicBezTo>
                  <a:close/>
                  <a:moveTo>
                    <a:pt x="55" y="580"/>
                  </a:moveTo>
                  <a:cubicBezTo>
                    <a:pt x="58" y="556"/>
                    <a:pt x="63" y="531"/>
                    <a:pt x="63" y="506"/>
                  </a:cubicBezTo>
                  <a:cubicBezTo>
                    <a:pt x="63" y="465"/>
                    <a:pt x="60" y="423"/>
                    <a:pt x="19" y="399"/>
                  </a:cubicBezTo>
                  <a:cubicBezTo>
                    <a:pt x="12" y="402"/>
                    <a:pt x="6" y="406"/>
                    <a:pt x="0" y="409"/>
                  </a:cubicBezTo>
                  <a:cubicBezTo>
                    <a:pt x="0" y="434"/>
                    <a:pt x="0" y="434"/>
                    <a:pt x="0" y="434"/>
                  </a:cubicBezTo>
                  <a:cubicBezTo>
                    <a:pt x="7" y="430"/>
                    <a:pt x="14" y="426"/>
                    <a:pt x="22" y="422"/>
                  </a:cubicBezTo>
                  <a:cubicBezTo>
                    <a:pt x="50" y="478"/>
                    <a:pt x="45" y="530"/>
                    <a:pt x="27" y="581"/>
                  </a:cubicBezTo>
                  <a:cubicBezTo>
                    <a:pt x="26" y="585"/>
                    <a:pt x="24" y="590"/>
                    <a:pt x="21" y="592"/>
                  </a:cubicBezTo>
                  <a:cubicBezTo>
                    <a:pt x="14" y="597"/>
                    <a:pt x="7" y="602"/>
                    <a:pt x="0" y="607"/>
                  </a:cubicBezTo>
                  <a:cubicBezTo>
                    <a:pt x="0" y="634"/>
                    <a:pt x="0" y="634"/>
                    <a:pt x="0" y="634"/>
                  </a:cubicBezTo>
                  <a:cubicBezTo>
                    <a:pt x="17" y="622"/>
                    <a:pt x="37" y="614"/>
                    <a:pt x="59" y="607"/>
                  </a:cubicBezTo>
                  <a:cubicBezTo>
                    <a:pt x="116" y="588"/>
                    <a:pt x="173" y="599"/>
                    <a:pt x="234" y="589"/>
                  </a:cubicBezTo>
                  <a:cubicBezTo>
                    <a:pt x="223" y="635"/>
                    <a:pt x="196" y="662"/>
                    <a:pt x="175" y="692"/>
                  </a:cubicBezTo>
                  <a:cubicBezTo>
                    <a:pt x="139" y="746"/>
                    <a:pt x="84" y="763"/>
                    <a:pt x="25" y="772"/>
                  </a:cubicBezTo>
                  <a:cubicBezTo>
                    <a:pt x="16" y="773"/>
                    <a:pt x="8" y="774"/>
                    <a:pt x="0" y="774"/>
                  </a:cubicBezTo>
                  <a:cubicBezTo>
                    <a:pt x="0" y="796"/>
                    <a:pt x="0" y="796"/>
                    <a:pt x="0" y="796"/>
                  </a:cubicBezTo>
                  <a:cubicBezTo>
                    <a:pt x="8" y="795"/>
                    <a:pt x="17" y="794"/>
                    <a:pt x="26" y="792"/>
                  </a:cubicBezTo>
                  <a:cubicBezTo>
                    <a:pt x="71" y="783"/>
                    <a:pt x="119" y="776"/>
                    <a:pt x="155" y="746"/>
                  </a:cubicBezTo>
                  <a:cubicBezTo>
                    <a:pt x="202" y="706"/>
                    <a:pt x="237" y="655"/>
                    <a:pt x="255" y="594"/>
                  </a:cubicBezTo>
                  <a:cubicBezTo>
                    <a:pt x="257" y="587"/>
                    <a:pt x="253" y="579"/>
                    <a:pt x="251" y="566"/>
                  </a:cubicBezTo>
                  <a:cubicBezTo>
                    <a:pt x="186" y="571"/>
                    <a:pt x="122" y="575"/>
                    <a:pt x="55" y="580"/>
                  </a:cubicBezTo>
                  <a:close/>
                  <a:moveTo>
                    <a:pt x="3740" y="24"/>
                  </a:moveTo>
                  <a:cubicBezTo>
                    <a:pt x="3734" y="17"/>
                    <a:pt x="3730" y="9"/>
                    <a:pt x="3724" y="0"/>
                  </a:cubicBezTo>
                  <a:cubicBezTo>
                    <a:pt x="3693" y="0"/>
                    <a:pt x="3693" y="0"/>
                    <a:pt x="3693" y="0"/>
                  </a:cubicBezTo>
                  <a:cubicBezTo>
                    <a:pt x="3705" y="14"/>
                    <a:pt x="3716" y="28"/>
                    <a:pt x="3728" y="42"/>
                  </a:cubicBezTo>
                  <a:cubicBezTo>
                    <a:pt x="3773" y="97"/>
                    <a:pt x="3810" y="157"/>
                    <a:pt x="3840" y="221"/>
                  </a:cubicBezTo>
                  <a:cubicBezTo>
                    <a:pt x="3840" y="174"/>
                    <a:pt x="3840" y="174"/>
                    <a:pt x="3840" y="174"/>
                  </a:cubicBezTo>
                  <a:cubicBezTo>
                    <a:pt x="3812" y="122"/>
                    <a:pt x="3779" y="72"/>
                    <a:pt x="3740" y="24"/>
                  </a:cubicBezTo>
                  <a:close/>
                </a:path>
              </a:pathLst>
            </a:custGeom>
            <a:solidFill>
              <a:schemeClr val="accent3"/>
            </a:solidFill>
            <a:ln>
              <a:noFill/>
            </a:ln>
          </p:spPr>
        </p:sp>
        <p:sp>
          <p:nvSpPr>
            <p:cNvPr id="6" name="Freeform 9">
              <a:extLst>
                <a:ext uri="{FF2B5EF4-FFF2-40B4-BE49-F238E27FC236}">
                  <a16:creationId xmlns:a16="http://schemas.microsoft.com/office/drawing/2014/main" id="{AB435840-FD64-EFD4-302F-A2E95EAD0246}"/>
                </a:ext>
              </a:extLst>
            </p:cNvPr>
            <p:cNvSpPr>
              <a:spLocks noEditPoints="1"/>
            </p:cNvSpPr>
            <p:nvPr/>
          </p:nvSpPr>
          <p:spPr bwMode="auto">
            <a:xfrm>
              <a:off x="0" y="-2313"/>
              <a:ext cx="12191768" cy="6864081"/>
            </a:xfrm>
            <a:custGeom>
              <a:avLst/>
              <a:gdLst>
                <a:gd name="T0" fmla="*/ 3840 w 3840"/>
                <a:gd name="T1" fmla="*/ 2109 h 2161"/>
                <a:gd name="T2" fmla="*/ 1997 w 3840"/>
                <a:gd name="T3" fmla="*/ 2160 h 2161"/>
                <a:gd name="T4" fmla="*/ 1779 w 3840"/>
                <a:gd name="T5" fmla="*/ 2154 h 2161"/>
                <a:gd name="T6" fmla="*/ 1612 w 3840"/>
                <a:gd name="T7" fmla="*/ 2161 h 2161"/>
                <a:gd name="T8" fmla="*/ 1725 w 3840"/>
                <a:gd name="T9" fmla="*/ 2161 h 2161"/>
                <a:gd name="T10" fmla="*/ 1942 w 3840"/>
                <a:gd name="T11" fmla="*/ 2034 h 2161"/>
                <a:gd name="T12" fmla="*/ 2158 w 3840"/>
                <a:gd name="T13" fmla="*/ 2122 h 2161"/>
                <a:gd name="T14" fmla="*/ 2102 w 3840"/>
                <a:gd name="T15" fmla="*/ 2102 h 2161"/>
                <a:gd name="T16" fmla="*/ 257 w 3840"/>
                <a:gd name="T17" fmla="*/ 1241 h 2161"/>
                <a:gd name="T18" fmla="*/ 0 w 3840"/>
                <a:gd name="T19" fmla="*/ 1518 h 2161"/>
                <a:gd name="T20" fmla="*/ 107 w 3840"/>
                <a:gd name="T21" fmla="*/ 1649 h 2161"/>
                <a:gd name="T22" fmla="*/ 0 w 3840"/>
                <a:gd name="T23" fmla="*/ 1706 h 2161"/>
                <a:gd name="T24" fmla="*/ 262 w 3840"/>
                <a:gd name="T25" fmla="*/ 1588 h 2161"/>
                <a:gd name="T26" fmla="*/ 28 w 3840"/>
                <a:gd name="T27" fmla="*/ 1374 h 2161"/>
                <a:gd name="T28" fmla="*/ 103 w 3840"/>
                <a:gd name="T29" fmla="*/ 1264 h 2161"/>
                <a:gd name="T30" fmla="*/ 197 w 3840"/>
                <a:gd name="T31" fmla="*/ 1358 h 2161"/>
                <a:gd name="T32" fmla="*/ 213 w 3840"/>
                <a:gd name="T33" fmla="*/ 1568 h 2161"/>
                <a:gd name="T34" fmla="*/ 176 w 3840"/>
                <a:gd name="T35" fmla="*/ 1477 h 2161"/>
                <a:gd name="T36" fmla="*/ 376 w 3840"/>
                <a:gd name="T37" fmla="*/ 1574 h 2161"/>
                <a:gd name="T38" fmla="*/ 1637 w 3840"/>
                <a:gd name="T39" fmla="*/ 0 h 2161"/>
                <a:gd name="T40" fmla="*/ 1829 w 3840"/>
                <a:gd name="T41" fmla="*/ 409 h 2161"/>
                <a:gd name="T42" fmla="*/ 1803 w 3840"/>
                <a:gd name="T43" fmla="*/ 77 h 2161"/>
                <a:gd name="T44" fmla="*/ 1622 w 3840"/>
                <a:gd name="T45" fmla="*/ 275 h 2161"/>
                <a:gd name="T46" fmla="*/ 1277 w 3840"/>
                <a:gd name="T47" fmla="*/ 541 h 2161"/>
                <a:gd name="T48" fmla="*/ 1625 w 3840"/>
                <a:gd name="T49" fmla="*/ 325 h 2161"/>
                <a:gd name="T50" fmla="*/ 1750 w 3840"/>
                <a:gd name="T51" fmla="*/ 418 h 2161"/>
                <a:gd name="T52" fmla="*/ 1735 w 3840"/>
                <a:gd name="T53" fmla="*/ 583 h 2161"/>
                <a:gd name="T54" fmla="*/ 1448 w 3840"/>
                <a:gd name="T55" fmla="*/ 206 h 2161"/>
                <a:gd name="T56" fmla="*/ 1401 w 3840"/>
                <a:gd name="T57" fmla="*/ 345 h 2161"/>
                <a:gd name="T58" fmla="*/ 1424 w 3840"/>
                <a:gd name="T59" fmla="*/ 528 h 2161"/>
                <a:gd name="T60" fmla="*/ 1519 w 3840"/>
                <a:gd name="T61" fmla="*/ 374 h 2161"/>
                <a:gd name="T62" fmla="*/ 1561 w 3840"/>
                <a:gd name="T63" fmla="*/ 427 h 2161"/>
                <a:gd name="T64" fmla="*/ 2028 w 3840"/>
                <a:gd name="T65" fmla="*/ 0 h 2161"/>
                <a:gd name="T66" fmla="*/ 1936 w 3840"/>
                <a:gd name="T67" fmla="*/ 503 h 2161"/>
                <a:gd name="T68" fmla="*/ 2146 w 3840"/>
                <a:gd name="T69" fmla="*/ 629 h 2161"/>
                <a:gd name="T70" fmla="*/ 1882 w 3840"/>
                <a:gd name="T71" fmla="*/ 840 h 2161"/>
                <a:gd name="T72" fmla="*/ 2146 w 3840"/>
                <a:gd name="T73" fmla="*/ 1152 h 2161"/>
                <a:gd name="T74" fmla="*/ 2335 w 3840"/>
                <a:gd name="T75" fmla="*/ 908 h 2161"/>
                <a:gd name="T76" fmla="*/ 2201 w 3840"/>
                <a:gd name="T77" fmla="*/ 518 h 2161"/>
                <a:gd name="T78" fmla="*/ 2363 w 3840"/>
                <a:gd name="T79" fmla="*/ 240 h 2161"/>
                <a:gd name="T80" fmla="*/ 2086 w 3840"/>
                <a:gd name="T81" fmla="*/ 238 h 2161"/>
                <a:gd name="T82" fmla="*/ 2164 w 3840"/>
                <a:gd name="T83" fmla="*/ 368 h 2161"/>
                <a:gd name="T84" fmla="*/ 1933 w 3840"/>
                <a:gd name="T85" fmla="*/ 919 h 2161"/>
                <a:gd name="T86" fmla="*/ 2044 w 3840"/>
                <a:gd name="T87" fmla="*/ 680 h 2161"/>
                <a:gd name="T88" fmla="*/ 2052 w 3840"/>
                <a:gd name="T89" fmla="*/ 759 h 2161"/>
                <a:gd name="T90" fmla="*/ 2413 w 3840"/>
                <a:gd name="T91" fmla="*/ 901 h 2161"/>
                <a:gd name="T92" fmla="*/ 2308 w 3840"/>
                <a:gd name="T93" fmla="*/ 804 h 2161"/>
                <a:gd name="T94" fmla="*/ 2131 w 3840"/>
                <a:gd name="T95" fmla="*/ 1092 h 2161"/>
                <a:gd name="T96" fmla="*/ 2131 w 3840"/>
                <a:gd name="T97" fmla="*/ 869 h 2161"/>
                <a:gd name="T98" fmla="*/ 2196 w 3840"/>
                <a:gd name="T99" fmla="*/ 942 h 2161"/>
                <a:gd name="T100" fmla="*/ 2298 w 3840"/>
                <a:gd name="T101" fmla="*/ 327 h 2161"/>
                <a:gd name="T102" fmla="*/ 2186 w 3840"/>
                <a:gd name="T103" fmla="*/ 341 h 2161"/>
                <a:gd name="T104" fmla="*/ 3427 w 3840"/>
                <a:gd name="T105" fmla="*/ 2161 h 2161"/>
                <a:gd name="T106" fmla="*/ 3121 w 3840"/>
                <a:gd name="T107" fmla="*/ 2046 h 2161"/>
                <a:gd name="T108" fmla="*/ 3135 w 3840"/>
                <a:gd name="T109" fmla="*/ 2071 h 2161"/>
                <a:gd name="T110" fmla="*/ 3346 w 3840"/>
                <a:gd name="T111" fmla="*/ 2102 h 2161"/>
                <a:gd name="T112" fmla="*/ 3497 w 3840"/>
                <a:gd name="T113" fmla="*/ 2161 h 216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840" h="2161">
                  <a:moveTo>
                    <a:pt x="3767" y="2161"/>
                  </a:moveTo>
                  <a:cubicBezTo>
                    <a:pt x="3792" y="2161"/>
                    <a:pt x="3792" y="2161"/>
                    <a:pt x="3792" y="2161"/>
                  </a:cubicBezTo>
                  <a:cubicBezTo>
                    <a:pt x="3801" y="2150"/>
                    <a:pt x="3810" y="2139"/>
                    <a:pt x="3819" y="2129"/>
                  </a:cubicBezTo>
                  <a:cubicBezTo>
                    <a:pt x="3826" y="2122"/>
                    <a:pt x="3833" y="2116"/>
                    <a:pt x="3840" y="2109"/>
                  </a:cubicBezTo>
                  <a:cubicBezTo>
                    <a:pt x="3840" y="2086"/>
                    <a:pt x="3840" y="2086"/>
                    <a:pt x="3840" y="2086"/>
                  </a:cubicBezTo>
                  <a:cubicBezTo>
                    <a:pt x="3813" y="2108"/>
                    <a:pt x="3789" y="2134"/>
                    <a:pt x="3767" y="2161"/>
                  </a:cubicBezTo>
                  <a:close/>
                  <a:moveTo>
                    <a:pt x="2102" y="2102"/>
                  </a:moveTo>
                  <a:cubicBezTo>
                    <a:pt x="2066" y="2113"/>
                    <a:pt x="2034" y="2138"/>
                    <a:pt x="1997" y="2160"/>
                  </a:cubicBezTo>
                  <a:cubicBezTo>
                    <a:pt x="1986" y="2061"/>
                    <a:pt x="1945" y="1974"/>
                    <a:pt x="1884" y="1890"/>
                  </a:cubicBezTo>
                  <a:cubicBezTo>
                    <a:pt x="1880" y="1898"/>
                    <a:pt x="1875" y="1903"/>
                    <a:pt x="1876" y="1907"/>
                  </a:cubicBezTo>
                  <a:cubicBezTo>
                    <a:pt x="1878" y="1959"/>
                    <a:pt x="1853" y="2002"/>
                    <a:pt x="1834" y="2046"/>
                  </a:cubicBezTo>
                  <a:cubicBezTo>
                    <a:pt x="1817" y="2083"/>
                    <a:pt x="1797" y="2118"/>
                    <a:pt x="1779" y="2154"/>
                  </a:cubicBezTo>
                  <a:cubicBezTo>
                    <a:pt x="1751" y="2147"/>
                    <a:pt x="1721" y="2139"/>
                    <a:pt x="1690" y="2130"/>
                  </a:cubicBezTo>
                  <a:cubicBezTo>
                    <a:pt x="1660" y="2122"/>
                    <a:pt x="1630" y="2111"/>
                    <a:pt x="1598" y="2101"/>
                  </a:cubicBezTo>
                  <a:cubicBezTo>
                    <a:pt x="1591" y="2122"/>
                    <a:pt x="1589" y="2141"/>
                    <a:pt x="1591" y="2161"/>
                  </a:cubicBezTo>
                  <a:cubicBezTo>
                    <a:pt x="1612" y="2161"/>
                    <a:pt x="1612" y="2161"/>
                    <a:pt x="1612" y="2161"/>
                  </a:cubicBezTo>
                  <a:cubicBezTo>
                    <a:pt x="1612" y="2160"/>
                    <a:pt x="1612" y="2160"/>
                    <a:pt x="1612" y="2160"/>
                  </a:cubicBezTo>
                  <a:cubicBezTo>
                    <a:pt x="1610" y="2151"/>
                    <a:pt x="1612" y="2142"/>
                    <a:pt x="1612" y="2136"/>
                  </a:cubicBezTo>
                  <a:cubicBezTo>
                    <a:pt x="1646" y="2144"/>
                    <a:pt x="1678" y="2152"/>
                    <a:pt x="1710" y="2157"/>
                  </a:cubicBezTo>
                  <a:cubicBezTo>
                    <a:pt x="1715" y="2158"/>
                    <a:pt x="1720" y="2159"/>
                    <a:pt x="1725" y="2161"/>
                  </a:cubicBezTo>
                  <a:cubicBezTo>
                    <a:pt x="1807" y="2161"/>
                    <a:pt x="1807" y="2161"/>
                    <a:pt x="1807" y="2161"/>
                  </a:cubicBezTo>
                  <a:cubicBezTo>
                    <a:pt x="1811" y="2140"/>
                    <a:pt x="1819" y="2120"/>
                    <a:pt x="1830" y="2099"/>
                  </a:cubicBezTo>
                  <a:cubicBezTo>
                    <a:pt x="1855" y="2052"/>
                    <a:pt x="1883" y="2007"/>
                    <a:pt x="1898" y="1950"/>
                  </a:cubicBezTo>
                  <a:cubicBezTo>
                    <a:pt x="1913" y="1978"/>
                    <a:pt x="1930" y="2005"/>
                    <a:pt x="1942" y="2034"/>
                  </a:cubicBezTo>
                  <a:cubicBezTo>
                    <a:pt x="1959" y="2075"/>
                    <a:pt x="1971" y="2117"/>
                    <a:pt x="1974" y="2161"/>
                  </a:cubicBezTo>
                  <a:cubicBezTo>
                    <a:pt x="2037" y="2161"/>
                    <a:pt x="2037" y="2161"/>
                    <a:pt x="2037" y="2161"/>
                  </a:cubicBezTo>
                  <a:cubicBezTo>
                    <a:pt x="2053" y="2147"/>
                    <a:pt x="2074" y="2137"/>
                    <a:pt x="2093" y="2127"/>
                  </a:cubicBezTo>
                  <a:cubicBezTo>
                    <a:pt x="2112" y="2116"/>
                    <a:pt x="2133" y="2110"/>
                    <a:pt x="2158" y="2122"/>
                  </a:cubicBezTo>
                  <a:cubicBezTo>
                    <a:pt x="2152" y="2135"/>
                    <a:pt x="2146" y="2148"/>
                    <a:pt x="2140" y="2161"/>
                  </a:cubicBezTo>
                  <a:cubicBezTo>
                    <a:pt x="2165" y="2161"/>
                    <a:pt x="2165" y="2161"/>
                    <a:pt x="2165" y="2161"/>
                  </a:cubicBezTo>
                  <a:cubicBezTo>
                    <a:pt x="2179" y="2141"/>
                    <a:pt x="2198" y="2125"/>
                    <a:pt x="2227" y="2115"/>
                  </a:cubicBezTo>
                  <a:cubicBezTo>
                    <a:pt x="2180" y="2097"/>
                    <a:pt x="2139" y="2090"/>
                    <a:pt x="2102" y="2102"/>
                  </a:cubicBezTo>
                  <a:close/>
                  <a:moveTo>
                    <a:pt x="234" y="1391"/>
                  </a:moveTo>
                  <a:cubicBezTo>
                    <a:pt x="269" y="1368"/>
                    <a:pt x="307" y="1351"/>
                    <a:pt x="333" y="1324"/>
                  </a:cubicBezTo>
                  <a:cubicBezTo>
                    <a:pt x="360" y="1296"/>
                    <a:pt x="372" y="1256"/>
                    <a:pt x="377" y="1206"/>
                  </a:cubicBezTo>
                  <a:cubicBezTo>
                    <a:pt x="338" y="1242"/>
                    <a:pt x="298" y="1245"/>
                    <a:pt x="257" y="1241"/>
                  </a:cubicBezTo>
                  <a:cubicBezTo>
                    <a:pt x="232" y="1238"/>
                    <a:pt x="207" y="1236"/>
                    <a:pt x="182" y="1231"/>
                  </a:cubicBezTo>
                  <a:cubicBezTo>
                    <a:pt x="135" y="1223"/>
                    <a:pt x="89" y="1227"/>
                    <a:pt x="46" y="1244"/>
                  </a:cubicBezTo>
                  <a:cubicBezTo>
                    <a:pt x="29" y="1250"/>
                    <a:pt x="13" y="1258"/>
                    <a:pt x="0" y="1268"/>
                  </a:cubicBezTo>
                  <a:cubicBezTo>
                    <a:pt x="0" y="1518"/>
                    <a:pt x="0" y="1518"/>
                    <a:pt x="0" y="1518"/>
                  </a:cubicBezTo>
                  <a:cubicBezTo>
                    <a:pt x="18" y="1545"/>
                    <a:pt x="24" y="1579"/>
                    <a:pt x="40" y="1609"/>
                  </a:cubicBezTo>
                  <a:cubicBezTo>
                    <a:pt x="37" y="1582"/>
                    <a:pt x="33" y="1555"/>
                    <a:pt x="30" y="1524"/>
                  </a:cubicBezTo>
                  <a:cubicBezTo>
                    <a:pt x="56" y="1540"/>
                    <a:pt x="80" y="1555"/>
                    <a:pt x="108" y="1572"/>
                  </a:cubicBezTo>
                  <a:cubicBezTo>
                    <a:pt x="117" y="1594"/>
                    <a:pt x="115" y="1621"/>
                    <a:pt x="107" y="1649"/>
                  </a:cubicBezTo>
                  <a:cubicBezTo>
                    <a:pt x="98" y="1680"/>
                    <a:pt x="91" y="1712"/>
                    <a:pt x="82" y="1746"/>
                  </a:cubicBezTo>
                  <a:cubicBezTo>
                    <a:pt x="77" y="1743"/>
                    <a:pt x="67" y="1741"/>
                    <a:pt x="61" y="1735"/>
                  </a:cubicBezTo>
                  <a:cubicBezTo>
                    <a:pt x="37" y="1714"/>
                    <a:pt x="17" y="1692"/>
                    <a:pt x="0" y="1667"/>
                  </a:cubicBezTo>
                  <a:cubicBezTo>
                    <a:pt x="0" y="1706"/>
                    <a:pt x="0" y="1706"/>
                    <a:pt x="0" y="1706"/>
                  </a:cubicBezTo>
                  <a:cubicBezTo>
                    <a:pt x="26" y="1740"/>
                    <a:pt x="59" y="1768"/>
                    <a:pt x="107" y="1774"/>
                  </a:cubicBezTo>
                  <a:cubicBezTo>
                    <a:pt x="112" y="1741"/>
                    <a:pt x="116" y="1710"/>
                    <a:pt x="122" y="1678"/>
                  </a:cubicBezTo>
                  <a:cubicBezTo>
                    <a:pt x="128" y="1647"/>
                    <a:pt x="135" y="1617"/>
                    <a:pt x="141" y="1589"/>
                  </a:cubicBezTo>
                  <a:cubicBezTo>
                    <a:pt x="182" y="1589"/>
                    <a:pt x="222" y="1586"/>
                    <a:pt x="262" y="1588"/>
                  </a:cubicBezTo>
                  <a:cubicBezTo>
                    <a:pt x="310" y="1591"/>
                    <a:pt x="360" y="1588"/>
                    <a:pt x="405" y="1613"/>
                  </a:cubicBezTo>
                  <a:cubicBezTo>
                    <a:pt x="409" y="1615"/>
                    <a:pt x="414" y="1614"/>
                    <a:pt x="424" y="1614"/>
                  </a:cubicBezTo>
                  <a:cubicBezTo>
                    <a:pt x="376" y="1521"/>
                    <a:pt x="317" y="1446"/>
                    <a:pt x="234" y="1391"/>
                  </a:cubicBezTo>
                  <a:close/>
                  <a:moveTo>
                    <a:pt x="28" y="1374"/>
                  </a:moveTo>
                  <a:cubicBezTo>
                    <a:pt x="30" y="1346"/>
                    <a:pt x="51" y="1340"/>
                    <a:pt x="69" y="1332"/>
                  </a:cubicBezTo>
                  <a:cubicBezTo>
                    <a:pt x="88" y="1323"/>
                    <a:pt x="108" y="1317"/>
                    <a:pt x="126" y="1305"/>
                  </a:cubicBezTo>
                  <a:cubicBezTo>
                    <a:pt x="100" y="1309"/>
                    <a:pt x="73" y="1312"/>
                    <a:pt x="43" y="1317"/>
                  </a:cubicBezTo>
                  <a:cubicBezTo>
                    <a:pt x="54" y="1286"/>
                    <a:pt x="76" y="1271"/>
                    <a:pt x="103" y="1264"/>
                  </a:cubicBezTo>
                  <a:cubicBezTo>
                    <a:pt x="137" y="1256"/>
                    <a:pt x="171" y="1250"/>
                    <a:pt x="207" y="1255"/>
                  </a:cubicBezTo>
                  <a:cubicBezTo>
                    <a:pt x="249" y="1262"/>
                    <a:pt x="292" y="1262"/>
                    <a:pt x="340" y="1265"/>
                  </a:cubicBezTo>
                  <a:cubicBezTo>
                    <a:pt x="340" y="1292"/>
                    <a:pt x="324" y="1308"/>
                    <a:pt x="306" y="1320"/>
                  </a:cubicBezTo>
                  <a:cubicBezTo>
                    <a:pt x="274" y="1342"/>
                    <a:pt x="243" y="1373"/>
                    <a:pt x="197" y="1358"/>
                  </a:cubicBezTo>
                  <a:cubicBezTo>
                    <a:pt x="168" y="1374"/>
                    <a:pt x="139" y="1354"/>
                    <a:pt x="111" y="1358"/>
                  </a:cubicBezTo>
                  <a:cubicBezTo>
                    <a:pt x="84" y="1362"/>
                    <a:pt x="57" y="1368"/>
                    <a:pt x="28" y="1374"/>
                  </a:cubicBezTo>
                  <a:close/>
                  <a:moveTo>
                    <a:pt x="376" y="1574"/>
                  </a:moveTo>
                  <a:cubicBezTo>
                    <a:pt x="319" y="1561"/>
                    <a:pt x="266" y="1566"/>
                    <a:pt x="213" y="1568"/>
                  </a:cubicBezTo>
                  <a:cubicBezTo>
                    <a:pt x="138" y="1571"/>
                    <a:pt x="81" y="1539"/>
                    <a:pt x="41" y="1476"/>
                  </a:cubicBezTo>
                  <a:cubicBezTo>
                    <a:pt x="40" y="1474"/>
                    <a:pt x="39" y="1471"/>
                    <a:pt x="39" y="1468"/>
                  </a:cubicBezTo>
                  <a:cubicBezTo>
                    <a:pt x="38" y="1466"/>
                    <a:pt x="39" y="1463"/>
                    <a:pt x="40" y="1456"/>
                  </a:cubicBezTo>
                  <a:cubicBezTo>
                    <a:pt x="87" y="1451"/>
                    <a:pt x="130" y="1470"/>
                    <a:pt x="176" y="1477"/>
                  </a:cubicBezTo>
                  <a:cubicBezTo>
                    <a:pt x="138" y="1447"/>
                    <a:pt x="91" y="1439"/>
                    <a:pt x="47" y="1426"/>
                  </a:cubicBezTo>
                  <a:cubicBezTo>
                    <a:pt x="85" y="1376"/>
                    <a:pt x="123" y="1368"/>
                    <a:pt x="186" y="1394"/>
                  </a:cubicBezTo>
                  <a:cubicBezTo>
                    <a:pt x="240" y="1416"/>
                    <a:pt x="284" y="1453"/>
                    <a:pt x="321" y="1497"/>
                  </a:cubicBezTo>
                  <a:cubicBezTo>
                    <a:pt x="342" y="1520"/>
                    <a:pt x="358" y="1548"/>
                    <a:pt x="376" y="1574"/>
                  </a:cubicBezTo>
                  <a:close/>
                  <a:moveTo>
                    <a:pt x="1637" y="0"/>
                  </a:moveTo>
                  <a:cubicBezTo>
                    <a:pt x="1612" y="0"/>
                    <a:pt x="1612" y="0"/>
                    <a:pt x="1612" y="0"/>
                  </a:cubicBezTo>
                  <a:cubicBezTo>
                    <a:pt x="1614" y="3"/>
                    <a:pt x="1616" y="6"/>
                    <a:pt x="1618" y="9"/>
                  </a:cubicBezTo>
                  <a:cubicBezTo>
                    <a:pt x="1624" y="6"/>
                    <a:pt x="1632" y="4"/>
                    <a:pt x="1637" y="0"/>
                  </a:cubicBezTo>
                  <a:close/>
                  <a:moveTo>
                    <a:pt x="1656" y="290"/>
                  </a:moveTo>
                  <a:cubicBezTo>
                    <a:pt x="1634" y="349"/>
                    <a:pt x="1638" y="405"/>
                    <a:pt x="1650" y="462"/>
                  </a:cubicBezTo>
                  <a:cubicBezTo>
                    <a:pt x="1663" y="521"/>
                    <a:pt x="1697" y="569"/>
                    <a:pt x="1738" y="614"/>
                  </a:cubicBezTo>
                  <a:cubicBezTo>
                    <a:pt x="1799" y="558"/>
                    <a:pt x="1823" y="487"/>
                    <a:pt x="1829" y="409"/>
                  </a:cubicBezTo>
                  <a:cubicBezTo>
                    <a:pt x="1834" y="331"/>
                    <a:pt x="1815" y="259"/>
                    <a:pt x="1758" y="199"/>
                  </a:cubicBezTo>
                  <a:cubicBezTo>
                    <a:pt x="1804" y="136"/>
                    <a:pt x="1840" y="70"/>
                    <a:pt x="1863" y="0"/>
                  </a:cubicBezTo>
                  <a:cubicBezTo>
                    <a:pt x="1838" y="0"/>
                    <a:pt x="1838" y="0"/>
                    <a:pt x="1838" y="0"/>
                  </a:cubicBezTo>
                  <a:cubicBezTo>
                    <a:pt x="1830" y="30"/>
                    <a:pt x="1817" y="58"/>
                    <a:pt x="1803" y="77"/>
                  </a:cubicBezTo>
                  <a:cubicBezTo>
                    <a:pt x="1811" y="51"/>
                    <a:pt x="1819" y="25"/>
                    <a:pt x="1827" y="0"/>
                  </a:cubicBezTo>
                  <a:cubicBezTo>
                    <a:pt x="1807" y="0"/>
                    <a:pt x="1807" y="0"/>
                    <a:pt x="1807" y="0"/>
                  </a:cubicBezTo>
                  <a:cubicBezTo>
                    <a:pt x="1799" y="27"/>
                    <a:pt x="1788" y="54"/>
                    <a:pt x="1774" y="80"/>
                  </a:cubicBezTo>
                  <a:cubicBezTo>
                    <a:pt x="1735" y="152"/>
                    <a:pt x="1693" y="223"/>
                    <a:pt x="1622" y="275"/>
                  </a:cubicBezTo>
                  <a:cubicBezTo>
                    <a:pt x="1547" y="178"/>
                    <a:pt x="1376" y="143"/>
                    <a:pt x="1228" y="260"/>
                  </a:cubicBezTo>
                  <a:cubicBezTo>
                    <a:pt x="1232" y="307"/>
                    <a:pt x="1268" y="328"/>
                    <a:pt x="1305" y="346"/>
                  </a:cubicBezTo>
                  <a:cubicBezTo>
                    <a:pt x="1327" y="357"/>
                    <a:pt x="1352" y="363"/>
                    <a:pt x="1375" y="371"/>
                  </a:cubicBezTo>
                  <a:cubicBezTo>
                    <a:pt x="1342" y="429"/>
                    <a:pt x="1310" y="484"/>
                    <a:pt x="1277" y="541"/>
                  </a:cubicBezTo>
                  <a:cubicBezTo>
                    <a:pt x="1288" y="549"/>
                    <a:pt x="1294" y="556"/>
                    <a:pt x="1301" y="557"/>
                  </a:cubicBezTo>
                  <a:cubicBezTo>
                    <a:pt x="1363" y="567"/>
                    <a:pt x="1425" y="558"/>
                    <a:pt x="1481" y="533"/>
                  </a:cubicBezTo>
                  <a:cubicBezTo>
                    <a:pt x="1524" y="514"/>
                    <a:pt x="1551" y="474"/>
                    <a:pt x="1579" y="437"/>
                  </a:cubicBezTo>
                  <a:cubicBezTo>
                    <a:pt x="1604" y="403"/>
                    <a:pt x="1617" y="365"/>
                    <a:pt x="1625" y="325"/>
                  </a:cubicBezTo>
                  <a:cubicBezTo>
                    <a:pt x="1629" y="310"/>
                    <a:pt x="1632" y="295"/>
                    <a:pt x="1656" y="290"/>
                  </a:cubicBezTo>
                  <a:close/>
                  <a:moveTo>
                    <a:pt x="1665" y="348"/>
                  </a:moveTo>
                  <a:cubicBezTo>
                    <a:pt x="1670" y="317"/>
                    <a:pt x="1683" y="287"/>
                    <a:pt x="1721" y="274"/>
                  </a:cubicBezTo>
                  <a:cubicBezTo>
                    <a:pt x="1739" y="323"/>
                    <a:pt x="1722" y="376"/>
                    <a:pt x="1750" y="418"/>
                  </a:cubicBezTo>
                  <a:cubicBezTo>
                    <a:pt x="1751" y="376"/>
                    <a:pt x="1753" y="333"/>
                    <a:pt x="1755" y="284"/>
                  </a:cubicBezTo>
                  <a:cubicBezTo>
                    <a:pt x="1786" y="300"/>
                    <a:pt x="1796" y="320"/>
                    <a:pt x="1802" y="345"/>
                  </a:cubicBezTo>
                  <a:cubicBezTo>
                    <a:pt x="1813" y="394"/>
                    <a:pt x="1806" y="442"/>
                    <a:pt x="1791" y="489"/>
                  </a:cubicBezTo>
                  <a:cubicBezTo>
                    <a:pt x="1781" y="524"/>
                    <a:pt x="1767" y="556"/>
                    <a:pt x="1735" y="583"/>
                  </a:cubicBezTo>
                  <a:cubicBezTo>
                    <a:pt x="1718" y="556"/>
                    <a:pt x="1701" y="533"/>
                    <a:pt x="1688" y="507"/>
                  </a:cubicBezTo>
                  <a:cubicBezTo>
                    <a:pt x="1663" y="457"/>
                    <a:pt x="1655" y="403"/>
                    <a:pt x="1665" y="348"/>
                  </a:cubicBezTo>
                  <a:close/>
                  <a:moveTo>
                    <a:pt x="1247" y="272"/>
                  </a:moveTo>
                  <a:cubicBezTo>
                    <a:pt x="1308" y="223"/>
                    <a:pt x="1375" y="201"/>
                    <a:pt x="1448" y="206"/>
                  </a:cubicBezTo>
                  <a:cubicBezTo>
                    <a:pt x="1484" y="209"/>
                    <a:pt x="1520" y="218"/>
                    <a:pt x="1543" y="257"/>
                  </a:cubicBezTo>
                  <a:cubicBezTo>
                    <a:pt x="1484" y="266"/>
                    <a:pt x="1426" y="258"/>
                    <a:pt x="1373" y="283"/>
                  </a:cubicBezTo>
                  <a:cubicBezTo>
                    <a:pt x="1412" y="285"/>
                    <a:pt x="1452" y="286"/>
                    <a:pt x="1500" y="287"/>
                  </a:cubicBezTo>
                  <a:cubicBezTo>
                    <a:pt x="1462" y="309"/>
                    <a:pt x="1432" y="327"/>
                    <a:pt x="1401" y="345"/>
                  </a:cubicBezTo>
                  <a:cubicBezTo>
                    <a:pt x="1398" y="347"/>
                    <a:pt x="1393" y="346"/>
                    <a:pt x="1389" y="346"/>
                  </a:cubicBezTo>
                  <a:cubicBezTo>
                    <a:pt x="1334" y="339"/>
                    <a:pt x="1285" y="322"/>
                    <a:pt x="1247" y="272"/>
                  </a:cubicBezTo>
                  <a:close/>
                  <a:moveTo>
                    <a:pt x="1561" y="427"/>
                  </a:moveTo>
                  <a:cubicBezTo>
                    <a:pt x="1527" y="476"/>
                    <a:pt x="1488" y="518"/>
                    <a:pt x="1424" y="528"/>
                  </a:cubicBezTo>
                  <a:cubicBezTo>
                    <a:pt x="1387" y="533"/>
                    <a:pt x="1351" y="546"/>
                    <a:pt x="1305" y="536"/>
                  </a:cubicBezTo>
                  <a:cubicBezTo>
                    <a:pt x="1341" y="485"/>
                    <a:pt x="1356" y="429"/>
                    <a:pt x="1398" y="385"/>
                  </a:cubicBezTo>
                  <a:cubicBezTo>
                    <a:pt x="1438" y="344"/>
                    <a:pt x="1480" y="315"/>
                    <a:pt x="1547" y="332"/>
                  </a:cubicBezTo>
                  <a:cubicBezTo>
                    <a:pt x="1536" y="349"/>
                    <a:pt x="1529" y="363"/>
                    <a:pt x="1519" y="374"/>
                  </a:cubicBezTo>
                  <a:cubicBezTo>
                    <a:pt x="1509" y="386"/>
                    <a:pt x="1496" y="395"/>
                    <a:pt x="1485" y="406"/>
                  </a:cubicBezTo>
                  <a:cubicBezTo>
                    <a:pt x="1475" y="415"/>
                    <a:pt x="1465" y="424"/>
                    <a:pt x="1456" y="434"/>
                  </a:cubicBezTo>
                  <a:cubicBezTo>
                    <a:pt x="1506" y="422"/>
                    <a:pt x="1539" y="387"/>
                    <a:pt x="1571" y="349"/>
                  </a:cubicBezTo>
                  <a:cubicBezTo>
                    <a:pt x="1587" y="381"/>
                    <a:pt x="1576" y="405"/>
                    <a:pt x="1561" y="427"/>
                  </a:cubicBezTo>
                  <a:close/>
                  <a:moveTo>
                    <a:pt x="2363" y="240"/>
                  </a:moveTo>
                  <a:cubicBezTo>
                    <a:pt x="2295" y="191"/>
                    <a:pt x="2217" y="165"/>
                    <a:pt x="2135" y="139"/>
                  </a:cubicBezTo>
                  <a:cubicBezTo>
                    <a:pt x="2120" y="92"/>
                    <a:pt x="2103" y="46"/>
                    <a:pt x="2083" y="0"/>
                  </a:cubicBezTo>
                  <a:cubicBezTo>
                    <a:pt x="2028" y="0"/>
                    <a:pt x="2028" y="0"/>
                    <a:pt x="2028" y="0"/>
                  </a:cubicBezTo>
                  <a:cubicBezTo>
                    <a:pt x="2055" y="53"/>
                    <a:pt x="2079" y="107"/>
                    <a:pt x="2101" y="163"/>
                  </a:cubicBezTo>
                  <a:cubicBezTo>
                    <a:pt x="2080" y="179"/>
                    <a:pt x="2060" y="192"/>
                    <a:pt x="2043" y="208"/>
                  </a:cubicBezTo>
                  <a:cubicBezTo>
                    <a:pt x="1989" y="259"/>
                    <a:pt x="1952" y="322"/>
                    <a:pt x="1938" y="395"/>
                  </a:cubicBezTo>
                  <a:cubicBezTo>
                    <a:pt x="1931" y="430"/>
                    <a:pt x="1935" y="467"/>
                    <a:pt x="1936" y="503"/>
                  </a:cubicBezTo>
                  <a:cubicBezTo>
                    <a:pt x="1936" y="517"/>
                    <a:pt x="1948" y="523"/>
                    <a:pt x="1962" y="525"/>
                  </a:cubicBezTo>
                  <a:cubicBezTo>
                    <a:pt x="2002" y="528"/>
                    <a:pt x="2033" y="508"/>
                    <a:pt x="2064" y="489"/>
                  </a:cubicBezTo>
                  <a:cubicBezTo>
                    <a:pt x="2088" y="474"/>
                    <a:pt x="2108" y="452"/>
                    <a:pt x="2132" y="431"/>
                  </a:cubicBezTo>
                  <a:cubicBezTo>
                    <a:pt x="2147" y="496"/>
                    <a:pt x="2145" y="561"/>
                    <a:pt x="2146" y="629"/>
                  </a:cubicBezTo>
                  <a:cubicBezTo>
                    <a:pt x="2125" y="622"/>
                    <a:pt x="2108" y="612"/>
                    <a:pt x="2090" y="609"/>
                  </a:cubicBezTo>
                  <a:cubicBezTo>
                    <a:pt x="2045" y="600"/>
                    <a:pt x="2008" y="621"/>
                    <a:pt x="1977" y="651"/>
                  </a:cubicBezTo>
                  <a:cubicBezTo>
                    <a:pt x="1943" y="683"/>
                    <a:pt x="1919" y="723"/>
                    <a:pt x="1906" y="768"/>
                  </a:cubicBezTo>
                  <a:cubicBezTo>
                    <a:pt x="1900" y="792"/>
                    <a:pt x="1891" y="816"/>
                    <a:pt x="1882" y="840"/>
                  </a:cubicBezTo>
                  <a:cubicBezTo>
                    <a:pt x="1869" y="879"/>
                    <a:pt x="1849" y="914"/>
                    <a:pt x="1799" y="933"/>
                  </a:cubicBezTo>
                  <a:cubicBezTo>
                    <a:pt x="1846" y="949"/>
                    <a:pt x="1887" y="956"/>
                    <a:pt x="1924" y="944"/>
                  </a:cubicBezTo>
                  <a:cubicBezTo>
                    <a:pt x="1960" y="932"/>
                    <a:pt x="1991" y="906"/>
                    <a:pt x="2028" y="884"/>
                  </a:cubicBezTo>
                  <a:cubicBezTo>
                    <a:pt x="2041" y="983"/>
                    <a:pt x="2083" y="1069"/>
                    <a:pt x="2146" y="1152"/>
                  </a:cubicBezTo>
                  <a:cubicBezTo>
                    <a:pt x="2150" y="1143"/>
                    <a:pt x="2154" y="1139"/>
                    <a:pt x="2154" y="1135"/>
                  </a:cubicBezTo>
                  <a:cubicBezTo>
                    <a:pt x="2150" y="1083"/>
                    <a:pt x="2174" y="1040"/>
                    <a:pt x="2193" y="995"/>
                  </a:cubicBezTo>
                  <a:cubicBezTo>
                    <a:pt x="2209" y="958"/>
                    <a:pt x="2228" y="923"/>
                    <a:pt x="2247" y="886"/>
                  </a:cubicBezTo>
                  <a:cubicBezTo>
                    <a:pt x="2274" y="893"/>
                    <a:pt x="2305" y="900"/>
                    <a:pt x="2335" y="908"/>
                  </a:cubicBezTo>
                  <a:cubicBezTo>
                    <a:pt x="2366" y="917"/>
                    <a:pt x="2396" y="927"/>
                    <a:pt x="2428" y="936"/>
                  </a:cubicBezTo>
                  <a:cubicBezTo>
                    <a:pt x="2452" y="862"/>
                    <a:pt x="2410" y="800"/>
                    <a:pt x="2370" y="740"/>
                  </a:cubicBezTo>
                  <a:cubicBezTo>
                    <a:pt x="2329" y="679"/>
                    <a:pt x="2274" y="635"/>
                    <a:pt x="2193" y="639"/>
                  </a:cubicBezTo>
                  <a:cubicBezTo>
                    <a:pt x="2196" y="596"/>
                    <a:pt x="2200" y="557"/>
                    <a:pt x="2201" y="518"/>
                  </a:cubicBezTo>
                  <a:cubicBezTo>
                    <a:pt x="2202" y="479"/>
                    <a:pt x="2199" y="440"/>
                    <a:pt x="2198" y="394"/>
                  </a:cubicBezTo>
                  <a:cubicBezTo>
                    <a:pt x="2290" y="477"/>
                    <a:pt x="2392" y="519"/>
                    <a:pt x="2515" y="497"/>
                  </a:cubicBezTo>
                  <a:cubicBezTo>
                    <a:pt x="2522" y="464"/>
                    <a:pt x="2507" y="436"/>
                    <a:pt x="2498" y="407"/>
                  </a:cubicBezTo>
                  <a:cubicBezTo>
                    <a:pt x="2475" y="334"/>
                    <a:pt x="2423" y="284"/>
                    <a:pt x="2363" y="240"/>
                  </a:cubicBezTo>
                  <a:close/>
                  <a:moveTo>
                    <a:pt x="2121" y="396"/>
                  </a:moveTo>
                  <a:cubicBezTo>
                    <a:pt x="2112" y="413"/>
                    <a:pt x="2102" y="431"/>
                    <a:pt x="2088" y="444"/>
                  </a:cubicBezTo>
                  <a:cubicBezTo>
                    <a:pt x="2054" y="476"/>
                    <a:pt x="2016" y="502"/>
                    <a:pt x="1966" y="504"/>
                  </a:cubicBezTo>
                  <a:cubicBezTo>
                    <a:pt x="1925" y="408"/>
                    <a:pt x="2004" y="235"/>
                    <a:pt x="2086" y="238"/>
                  </a:cubicBezTo>
                  <a:cubicBezTo>
                    <a:pt x="2093" y="300"/>
                    <a:pt x="2056" y="349"/>
                    <a:pt x="2035" y="409"/>
                  </a:cubicBezTo>
                  <a:cubicBezTo>
                    <a:pt x="2081" y="368"/>
                    <a:pt x="2090" y="314"/>
                    <a:pt x="2113" y="266"/>
                  </a:cubicBezTo>
                  <a:cubicBezTo>
                    <a:pt x="2148" y="312"/>
                    <a:pt x="2145" y="354"/>
                    <a:pt x="2121" y="396"/>
                  </a:cubicBezTo>
                  <a:close/>
                  <a:moveTo>
                    <a:pt x="2164" y="368"/>
                  </a:moveTo>
                  <a:cubicBezTo>
                    <a:pt x="2185" y="440"/>
                    <a:pt x="2184" y="509"/>
                    <a:pt x="2173" y="578"/>
                  </a:cubicBezTo>
                  <a:cubicBezTo>
                    <a:pt x="2151" y="458"/>
                    <a:pt x="2149" y="402"/>
                    <a:pt x="2164" y="368"/>
                  </a:cubicBezTo>
                  <a:close/>
                  <a:moveTo>
                    <a:pt x="2014" y="836"/>
                  </a:moveTo>
                  <a:cubicBezTo>
                    <a:pt x="2008" y="884"/>
                    <a:pt x="1967" y="899"/>
                    <a:pt x="1933" y="919"/>
                  </a:cubicBezTo>
                  <a:cubicBezTo>
                    <a:pt x="1914" y="929"/>
                    <a:pt x="1892" y="936"/>
                    <a:pt x="1868" y="925"/>
                  </a:cubicBezTo>
                  <a:cubicBezTo>
                    <a:pt x="1886" y="881"/>
                    <a:pt x="1905" y="842"/>
                    <a:pt x="1917" y="801"/>
                  </a:cubicBezTo>
                  <a:cubicBezTo>
                    <a:pt x="1928" y="766"/>
                    <a:pt x="1948" y="738"/>
                    <a:pt x="1970" y="711"/>
                  </a:cubicBezTo>
                  <a:cubicBezTo>
                    <a:pt x="1988" y="690"/>
                    <a:pt x="2012" y="677"/>
                    <a:pt x="2044" y="680"/>
                  </a:cubicBezTo>
                  <a:cubicBezTo>
                    <a:pt x="2027" y="705"/>
                    <a:pt x="2012" y="727"/>
                    <a:pt x="1997" y="750"/>
                  </a:cubicBezTo>
                  <a:cubicBezTo>
                    <a:pt x="2016" y="739"/>
                    <a:pt x="2030" y="723"/>
                    <a:pt x="2046" y="710"/>
                  </a:cubicBezTo>
                  <a:cubicBezTo>
                    <a:pt x="2061" y="697"/>
                    <a:pt x="2076" y="681"/>
                    <a:pt x="2102" y="691"/>
                  </a:cubicBezTo>
                  <a:cubicBezTo>
                    <a:pt x="2084" y="715"/>
                    <a:pt x="2067" y="736"/>
                    <a:pt x="2052" y="759"/>
                  </a:cubicBezTo>
                  <a:cubicBezTo>
                    <a:pt x="2036" y="783"/>
                    <a:pt x="2041" y="817"/>
                    <a:pt x="2014" y="836"/>
                  </a:cubicBezTo>
                  <a:close/>
                  <a:moveTo>
                    <a:pt x="2311" y="708"/>
                  </a:moveTo>
                  <a:cubicBezTo>
                    <a:pt x="2361" y="754"/>
                    <a:pt x="2395" y="811"/>
                    <a:pt x="2413" y="877"/>
                  </a:cubicBezTo>
                  <a:cubicBezTo>
                    <a:pt x="2415" y="886"/>
                    <a:pt x="2413" y="896"/>
                    <a:pt x="2413" y="901"/>
                  </a:cubicBezTo>
                  <a:cubicBezTo>
                    <a:pt x="2379" y="894"/>
                    <a:pt x="2347" y="887"/>
                    <a:pt x="2315" y="882"/>
                  </a:cubicBezTo>
                  <a:cubicBezTo>
                    <a:pt x="2287" y="877"/>
                    <a:pt x="2262" y="867"/>
                    <a:pt x="2245" y="849"/>
                  </a:cubicBezTo>
                  <a:cubicBezTo>
                    <a:pt x="2242" y="817"/>
                    <a:pt x="2240" y="789"/>
                    <a:pt x="2237" y="758"/>
                  </a:cubicBezTo>
                  <a:cubicBezTo>
                    <a:pt x="2263" y="775"/>
                    <a:pt x="2286" y="790"/>
                    <a:pt x="2308" y="804"/>
                  </a:cubicBezTo>
                  <a:cubicBezTo>
                    <a:pt x="2284" y="769"/>
                    <a:pt x="2244" y="747"/>
                    <a:pt x="2233" y="703"/>
                  </a:cubicBezTo>
                  <a:cubicBezTo>
                    <a:pt x="2268" y="684"/>
                    <a:pt x="2287" y="685"/>
                    <a:pt x="2311" y="708"/>
                  </a:cubicBezTo>
                  <a:close/>
                  <a:moveTo>
                    <a:pt x="2196" y="942"/>
                  </a:moveTo>
                  <a:cubicBezTo>
                    <a:pt x="2172" y="989"/>
                    <a:pt x="2144" y="1035"/>
                    <a:pt x="2131" y="1092"/>
                  </a:cubicBezTo>
                  <a:cubicBezTo>
                    <a:pt x="2115" y="1064"/>
                    <a:pt x="2097" y="1038"/>
                    <a:pt x="2085" y="1009"/>
                  </a:cubicBezTo>
                  <a:cubicBezTo>
                    <a:pt x="2062" y="956"/>
                    <a:pt x="2047" y="901"/>
                    <a:pt x="2051" y="842"/>
                  </a:cubicBezTo>
                  <a:cubicBezTo>
                    <a:pt x="2055" y="774"/>
                    <a:pt x="2079" y="744"/>
                    <a:pt x="2140" y="730"/>
                  </a:cubicBezTo>
                  <a:cubicBezTo>
                    <a:pt x="2133" y="777"/>
                    <a:pt x="2120" y="822"/>
                    <a:pt x="2131" y="869"/>
                  </a:cubicBezTo>
                  <a:cubicBezTo>
                    <a:pt x="2144" y="825"/>
                    <a:pt x="2146" y="777"/>
                    <a:pt x="2171" y="737"/>
                  </a:cubicBezTo>
                  <a:cubicBezTo>
                    <a:pt x="2177" y="740"/>
                    <a:pt x="2180" y="740"/>
                    <a:pt x="2182" y="742"/>
                  </a:cubicBezTo>
                  <a:cubicBezTo>
                    <a:pt x="2185" y="743"/>
                    <a:pt x="2187" y="745"/>
                    <a:pt x="2188" y="747"/>
                  </a:cubicBezTo>
                  <a:cubicBezTo>
                    <a:pt x="2227" y="811"/>
                    <a:pt x="2231" y="876"/>
                    <a:pt x="2196" y="942"/>
                  </a:cubicBezTo>
                  <a:close/>
                  <a:moveTo>
                    <a:pt x="2186" y="341"/>
                  </a:moveTo>
                  <a:cubicBezTo>
                    <a:pt x="2172" y="318"/>
                    <a:pt x="2164" y="291"/>
                    <a:pt x="2173" y="259"/>
                  </a:cubicBezTo>
                  <a:cubicBezTo>
                    <a:pt x="2215" y="285"/>
                    <a:pt x="2254" y="309"/>
                    <a:pt x="2293" y="333"/>
                  </a:cubicBezTo>
                  <a:cubicBezTo>
                    <a:pt x="2295" y="331"/>
                    <a:pt x="2296" y="329"/>
                    <a:pt x="2298" y="327"/>
                  </a:cubicBezTo>
                  <a:cubicBezTo>
                    <a:pt x="2263" y="296"/>
                    <a:pt x="2228" y="266"/>
                    <a:pt x="2192" y="236"/>
                  </a:cubicBezTo>
                  <a:cubicBezTo>
                    <a:pt x="2221" y="214"/>
                    <a:pt x="2267" y="215"/>
                    <a:pt x="2335" y="250"/>
                  </a:cubicBezTo>
                  <a:cubicBezTo>
                    <a:pt x="2424" y="296"/>
                    <a:pt x="2477" y="372"/>
                    <a:pt x="2493" y="476"/>
                  </a:cubicBezTo>
                  <a:cubicBezTo>
                    <a:pt x="2375" y="501"/>
                    <a:pt x="2244" y="433"/>
                    <a:pt x="2186" y="341"/>
                  </a:cubicBezTo>
                  <a:close/>
                  <a:moveTo>
                    <a:pt x="3427" y="2161"/>
                  </a:moveTo>
                  <a:cubicBezTo>
                    <a:pt x="3453" y="2161"/>
                    <a:pt x="3453" y="2161"/>
                    <a:pt x="3453" y="2161"/>
                  </a:cubicBezTo>
                  <a:cubicBezTo>
                    <a:pt x="3438" y="2123"/>
                    <a:pt x="3425" y="2085"/>
                    <a:pt x="3396" y="2056"/>
                  </a:cubicBezTo>
                  <a:cubicBezTo>
                    <a:pt x="3406" y="2089"/>
                    <a:pt x="3416" y="2122"/>
                    <a:pt x="3427" y="2161"/>
                  </a:cubicBezTo>
                  <a:close/>
                  <a:moveTo>
                    <a:pt x="3373" y="1911"/>
                  </a:moveTo>
                  <a:cubicBezTo>
                    <a:pt x="3329" y="1929"/>
                    <a:pt x="3320" y="1970"/>
                    <a:pt x="3315" y="2011"/>
                  </a:cubicBezTo>
                  <a:cubicBezTo>
                    <a:pt x="3312" y="2036"/>
                    <a:pt x="3314" y="2061"/>
                    <a:pt x="3314" y="2085"/>
                  </a:cubicBezTo>
                  <a:cubicBezTo>
                    <a:pt x="3248" y="2072"/>
                    <a:pt x="3185" y="2059"/>
                    <a:pt x="3121" y="2046"/>
                  </a:cubicBezTo>
                  <a:cubicBezTo>
                    <a:pt x="3117" y="2058"/>
                    <a:pt x="3113" y="2066"/>
                    <a:pt x="3114" y="2073"/>
                  </a:cubicBezTo>
                  <a:cubicBezTo>
                    <a:pt x="3119" y="2104"/>
                    <a:pt x="3128" y="2134"/>
                    <a:pt x="3141" y="2161"/>
                  </a:cubicBezTo>
                  <a:cubicBezTo>
                    <a:pt x="3169" y="2161"/>
                    <a:pt x="3169" y="2161"/>
                    <a:pt x="3169" y="2161"/>
                  </a:cubicBezTo>
                  <a:cubicBezTo>
                    <a:pt x="3154" y="2135"/>
                    <a:pt x="3139" y="2108"/>
                    <a:pt x="3135" y="2071"/>
                  </a:cubicBezTo>
                  <a:cubicBezTo>
                    <a:pt x="3194" y="2089"/>
                    <a:pt x="3253" y="2086"/>
                    <a:pt x="3307" y="2111"/>
                  </a:cubicBezTo>
                  <a:cubicBezTo>
                    <a:pt x="3334" y="2124"/>
                    <a:pt x="3358" y="2139"/>
                    <a:pt x="3376" y="2161"/>
                  </a:cubicBezTo>
                  <a:cubicBezTo>
                    <a:pt x="3413" y="2161"/>
                    <a:pt x="3413" y="2161"/>
                    <a:pt x="3413" y="2161"/>
                  </a:cubicBezTo>
                  <a:cubicBezTo>
                    <a:pt x="3389" y="2139"/>
                    <a:pt x="3367" y="2121"/>
                    <a:pt x="3346" y="2102"/>
                  </a:cubicBezTo>
                  <a:cubicBezTo>
                    <a:pt x="3343" y="2099"/>
                    <a:pt x="3342" y="2094"/>
                    <a:pt x="3341" y="2090"/>
                  </a:cubicBezTo>
                  <a:cubicBezTo>
                    <a:pt x="3331" y="2037"/>
                    <a:pt x="3332" y="1985"/>
                    <a:pt x="3367" y="1933"/>
                  </a:cubicBezTo>
                  <a:cubicBezTo>
                    <a:pt x="3433" y="1975"/>
                    <a:pt x="3475" y="2031"/>
                    <a:pt x="3493" y="2103"/>
                  </a:cubicBezTo>
                  <a:cubicBezTo>
                    <a:pt x="3497" y="2122"/>
                    <a:pt x="3500" y="2141"/>
                    <a:pt x="3497" y="2161"/>
                  </a:cubicBezTo>
                  <a:cubicBezTo>
                    <a:pt x="3519" y="2161"/>
                    <a:pt x="3519" y="2161"/>
                    <a:pt x="3519" y="2161"/>
                  </a:cubicBezTo>
                  <a:cubicBezTo>
                    <a:pt x="3519" y="2074"/>
                    <a:pt x="3474" y="1978"/>
                    <a:pt x="3373" y="1911"/>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5">
              <a:extLst>
                <a:ext uri="{FF2B5EF4-FFF2-40B4-BE49-F238E27FC236}">
                  <a16:creationId xmlns:a16="http://schemas.microsoft.com/office/drawing/2014/main" id="{7C1534A5-6EFA-0F58-05FC-BCA1AD809050}"/>
                </a:ext>
              </a:extLst>
            </p:cNvPr>
            <p:cNvSpPr>
              <a:spLocks noEditPoints="1"/>
            </p:cNvSpPr>
            <p:nvPr/>
          </p:nvSpPr>
          <p:spPr bwMode="auto">
            <a:xfrm>
              <a:off x="-1" y="3175"/>
              <a:ext cx="12191769" cy="6919008"/>
            </a:xfrm>
            <a:custGeom>
              <a:avLst/>
              <a:gdLst>
                <a:gd name="T0" fmla="*/ 60 w 3840"/>
                <a:gd name="T1" fmla="*/ 0 h 2178"/>
                <a:gd name="T2" fmla="*/ 1130 w 3840"/>
                <a:gd name="T3" fmla="*/ 0 h 2178"/>
                <a:gd name="T4" fmla="*/ 1209 w 3840"/>
                <a:gd name="T5" fmla="*/ 90 h 2178"/>
                <a:gd name="T6" fmla="*/ 857 w 3840"/>
                <a:gd name="T7" fmla="*/ 134 h 2178"/>
                <a:gd name="T8" fmla="*/ 3840 w 3840"/>
                <a:gd name="T9" fmla="*/ 1212 h 2178"/>
                <a:gd name="T10" fmla="*/ 1619 w 3840"/>
                <a:gd name="T11" fmla="*/ 1082 h 2178"/>
                <a:gd name="T12" fmla="*/ 1260 w 3840"/>
                <a:gd name="T13" fmla="*/ 923 h 2178"/>
                <a:gd name="T14" fmla="*/ 1092 w 3840"/>
                <a:gd name="T15" fmla="*/ 1169 h 2178"/>
                <a:gd name="T16" fmla="*/ 872 w 3840"/>
                <a:gd name="T17" fmla="*/ 854 h 2178"/>
                <a:gd name="T18" fmla="*/ 917 w 3840"/>
                <a:gd name="T19" fmla="*/ 608 h 2178"/>
                <a:gd name="T20" fmla="*/ 652 w 3840"/>
                <a:gd name="T21" fmla="*/ 254 h 2178"/>
                <a:gd name="T22" fmla="*/ 637 w 3840"/>
                <a:gd name="T23" fmla="*/ 751 h 2178"/>
                <a:gd name="T24" fmla="*/ 719 w 3840"/>
                <a:gd name="T25" fmla="*/ 1247 h 2178"/>
                <a:gd name="T26" fmla="*/ 792 w 3840"/>
                <a:gd name="T27" fmla="*/ 1802 h 2178"/>
                <a:gd name="T28" fmla="*/ 307 w 3840"/>
                <a:gd name="T29" fmla="*/ 2043 h 2178"/>
                <a:gd name="T30" fmla="*/ 311 w 3840"/>
                <a:gd name="T31" fmla="*/ 2161 h 2178"/>
                <a:gd name="T32" fmla="*/ 444 w 3840"/>
                <a:gd name="T33" fmla="*/ 2138 h 2178"/>
                <a:gd name="T34" fmla="*/ 532 w 3840"/>
                <a:gd name="T35" fmla="*/ 2021 h 2178"/>
                <a:gd name="T36" fmla="*/ 850 w 3840"/>
                <a:gd name="T37" fmla="*/ 1864 h 2178"/>
                <a:gd name="T38" fmla="*/ 1356 w 3840"/>
                <a:gd name="T39" fmla="*/ 2161 h 2178"/>
                <a:gd name="T40" fmla="*/ 1208 w 3840"/>
                <a:gd name="T41" fmla="*/ 1941 h 2178"/>
                <a:gd name="T42" fmla="*/ 837 w 3840"/>
                <a:gd name="T43" fmla="*/ 1453 h 2178"/>
                <a:gd name="T44" fmla="*/ 1461 w 3840"/>
                <a:gd name="T45" fmla="*/ 2161 h 2178"/>
                <a:gd name="T46" fmla="*/ 1489 w 3840"/>
                <a:gd name="T47" fmla="*/ 1566 h 2178"/>
                <a:gd name="T48" fmla="*/ 1035 w 3840"/>
                <a:gd name="T49" fmla="*/ 1479 h 2178"/>
                <a:gd name="T50" fmla="*/ 1346 w 3840"/>
                <a:gd name="T51" fmla="*/ 1068 h 2178"/>
                <a:gd name="T52" fmla="*/ 1529 w 3840"/>
                <a:gd name="T53" fmla="*/ 810 h 2178"/>
                <a:gd name="T54" fmla="*/ 1272 w 3840"/>
                <a:gd name="T55" fmla="*/ 1010 h 2178"/>
                <a:gd name="T56" fmla="*/ 1147 w 3840"/>
                <a:gd name="T57" fmla="*/ 858 h 2178"/>
                <a:gd name="T58" fmla="*/ 883 w 3840"/>
                <a:gd name="T59" fmla="*/ 459 h 2178"/>
                <a:gd name="T60" fmla="*/ 780 w 3840"/>
                <a:gd name="T61" fmla="*/ 672 h 2178"/>
                <a:gd name="T62" fmla="*/ 404 w 3840"/>
                <a:gd name="T63" fmla="*/ 499 h 2178"/>
                <a:gd name="T64" fmla="*/ 516 w 3840"/>
                <a:gd name="T65" fmla="*/ 688 h 2178"/>
                <a:gd name="T66" fmla="*/ 769 w 3840"/>
                <a:gd name="T67" fmla="*/ 541 h 2178"/>
                <a:gd name="T68" fmla="*/ 551 w 3840"/>
                <a:gd name="T69" fmla="*/ 1061 h 2178"/>
                <a:gd name="T70" fmla="*/ 675 w 3840"/>
                <a:gd name="T71" fmla="*/ 1129 h 2178"/>
                <a:gd name="T72" fmla="*/ 870 w 3840"/>
                <a:gd name="T73" fmla="*/ 874 h 2178"/>
                <a:gd name="T74" fmla="*/ 383 w 3840"/>
                <a:gd name="T75" fmla="*/ 1923 h 2178"/>
                <a:gd name="T76" fmla="*/ 670 w 3840"/>
                <a:gd name="T77" fmla="*/ 1555 h 2178"/>
                <a:gd name="T78" fmla="*/ 919 w 3840"/>
                <a:gd name="T79" fmla="*/ 1799 h 2178"/>
                <a:gd name="T80" fmla="*/ 941 w 3840"/>
                <a:gd name="T81" fmla="*/ 2041 h 2178"/>
                <a:gd name="T82" fmla="*/ 941 w 3840"/>
                <a:gd name="T83" fmla="*/ 2041 h 2178"/>
                <a:gd name="T84" fmla="*/ 1347 w 3840"/>
                <a:gd name="T85" fmla="*/ 1863 h 2178"/>
                <a:gd name="T86" fmla="*/ 1338 w 3840"/>
                <a:gd name="T87" fmla="*/ 1761 h 2178"/>
                <a:gd name="T88" fmla="*/ 1154 w 3840"/>
                <a:gd name="T89" fmla="*/ 1679 h 2178"/>
                <a:gd name="T90" fmla="*/ 307 w 3840"/>
                <a:gd name="T91" fmla="*/ 115 h 2178"/>
                <a:gd name="T92" fmla="*/ 153 w 3840"/>
                <a:gd name="T93" fmla="*/ 0 h 2178"/>
                <a:gd name="T94" fmla="*/ 51 w 3840"/>
                <a:gd name="T95" fmla="*/ 101 h 2178"/>
                <a:gd name="T96" fmla="*/ 3764 w 3840"/>
                <a:gd name="T97" fmla="*/ 939 h 2178"/>
                <a:gd name="T98" fmla="*/ 3653 w 3840"/>
                <a:gd name="T99" fmla="*/ 1336 h 2178"/>
                <a:gd name="T100" fmla="*/ 3632 w 3840"/>
                <a:gd name="T101" fmla="*/ 1411 h 2178"/>
                <a:gd name="T102" fmla="*/ 3840 w 3840"/>
                <a:gd name="T103" fmla="*/ 1257 h 2178"/>
                <a:gd name="T104" fmla="*/ 3840 w 3840"/>
                <a:gd name="T105" fmla="*/ 1076 h 21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840" h="2178">
                  <a:moveTo>
                    <a:pt x="224" y="0"/>
                  </a:moveTo>
                  <a:cubicBezTo>
                    <a:pt x="223" y="7"/>
                    <a:pt x="223" y="14"/>
                    <a:pt x="222" y="20"/>
                  </a:cubicBezTo>
                  <a:cubicBezTo>
                    <a:pt x="221" y="34"/>
                    <a:pt x="221" y="48"/>
                    <a:pt x="220" y="61"/>
                  </a:cubicBezTo>
                  <a:cubicBezTo>
                    <a:pt x="233" y="42"/>
                    <a:pt x="240" y="21"/>
                    <a:pt x="243" y="0"/>
                  </a:cubicBezTo>
                  <a:lnTo>
                    <a:pt x="224" y="0"/>
                  </a:lnTo>
                  <a:close/>
                  <a:moveTo>
                    <a:pt x="60" y="0"/>
                  </a:moveTo>
                  <a:cubicBezTo>
                    <a:pt x="59" y="3"/>
                    <a:pt x="58" y="6"/>
                    <a:pt x="56" y="9"/>
                  </a:cubicBezTo>
                  <a:cubicBezTo>
                    <a:pt x="60" y="6"/>
                    <a:pt x="63" y="3"/>
                    <a:pt x="67" y="0"/>
                  </a:cubicBezTo>
                  <a:lnTo>
                    <a:pt x="60" y="0"/>
                  </a:lnTo>
                  <a:close/>
                  <a:moveTo>
                    <a:pt x="1209" y="90"/>
                  </a:moveTo>
                  <a:cubicBezTo>
                    <a:pt x="1181" y="65"/>
                    <a:pt x="1167" y="33"/>
                    <a:pt x="1155" y="0"/>
                  </a:cubicBezTo>
                  <a:cubicBezTo>
                    <a:pt x="1130" y="0"/>
                    <a:pt x="1130" y="0"/>
                    <a:pt x="1130" y="0"/>
                  </a:cubicBezTo>
                  <a:cubicBezTo>
                    <a:pt x="1138" y="25"/>
                    <a:pt x="1148" y="50"/>
                    <a:pt x="1162" y="75"/>
                  </a:cubicBezTo>
                  <a:cubicBezTo>
                    <a:pt x="1132" y="66"/>
                    <a:pt x="1101" y="59"/>
                    <a:pt x="1072" y="46"/>
                  </a:cubicBezTo>
                  <a:cubicBezTo>
                    <a:pt x="1043" y="34"/>
                    <a:pt x="1014" y="19"/>
                    <a:pt x="989" y="0"/>
                  </a:cubicBezTo>
                  <a:cubicBezTo>
                    <a:pt x="952" y="0"/>
                    <a:pt x="952" y="0"/>
                    <a:pt x="952" y="0"/>
                  </a:cubicBezTo>
                  <a:cubicBezTo>
                    <a:pt x="1028" y="59"/>
                    <a:pt x="1116" y="92"/>
                    <a:pt x="1215" y="108"/>
                  </a:cubicBezTo>
                  <a:cubicBezTo>
                    <a:pt x="1212" y="99"/>
                    <a:pt x="1212" y="93"/>
                    <a:pt x="1209" y="90"/>
                  </a:cubicBezTo>
                  <a:close/>
                  <a:moveTo>
                    <a:pt x="812" y="188"/>
                  </a:moveTo>
                  <a:cubicBezTo>
                    <a:pt x="858" y="167"/>
                    <a:pt x="892" y="144"/>
                    <a:pt x="911" y="110"/>
                  </a:cubicBezTo>
                  <a:cubicBezTo>
                    <a:pt x="928" y="78"/>
                    <a:pt x="933" y="39"/>
                    <a:pt x="944" y="0"/>
                  </a:cubicBezTo>
                  <a:cubicBezTo>
                    <a:pt x="916" y="0"/>
                    <a:pt x="916" y="0"/>
                    <a:pt x="916" y="0"/>
                  </a:cubicBezTo>
                  <a:cubicBezTo>
                    <a:pt x="921" y="29"/>
                    <a:pt x="908" y="57"/>
                    <a:pt x="900" y="85"/>
                  </a:cubicBezTo>
                  <a:cubicBezTo>
                    <a:pt x="894" y="106"/>
                    <a:pt x="883" y="126"/>
                    <a:pt x="857" y="134"/>
                  </a:cubicBezTo>
                  <a:cubicBezTo>
                    <a:pt x="840" y="90"/>
                    <a:pt x="827" y="48"/>
                    <a:pt x="808" y="10"/>
                  </a:cubicBezTo>
                  <a:cubicBezTo>
                    <a:pt x="806" y="7"/>
                    <a:pt x="804" y="3"/>
                    <a:pt x="803" y="0"/>
                  </a:cubicBezTo>
                  <a:cubicBezTo>
                    <a:pt x="780" y="0"/>
                    <a:pt x="780" y="0"/>
                    <a:pt x="780" y="0"/>
                  </a:cubicBezTo>
                  <a:cubicBezTo>
                    <a:pt x="791" y="20"/>
                    <a:pt x="800" y="42"/>
                    <a:pt x="809" y="63"/>
                  </a:cubicBezTo>
                  <a:cubicBezTo>
                    <a:pt x="826" y="101"/>
                    <a:pt x="835" y="139"/>
                    <a:pt x="812" y="188"/>
                  </a:cubicBezTo>
                  <a:close/>
                  <a:moveTo>
                    <a:pt x="3840" y="1212"/>
                  </a:moveTo>
                  <a:cubicBezTo>
                    <a:pt x="3840" y="1188"/>
                    <a:pt x="3840" y="1188"/>
                    <a:pt x="3840" y="1188"/>
                  </a:cubicBezTo>
                  <a:cubicBezTo>
                    <a:pt x="3815" y="1174"/>
                    <a:pt x="3790" y="1162"/>
                    <a:pt x="3761" y="1158"/>
                  </a:cubicBezTo>
                  <a:cubicBezTo>
                    <a:pt x="3786" y="1178"/>
                    <a:pt x="3815" y="1192"/>
                    <a:pt x="3840" y="1212"/>
                  </a:cubicBezTo>
                  <a:close/>
                  <a:moveTo>
                    <a:pt x="1082" y="1289"/>
                  </a:moveTo>
                  <a:cubicBezTo>
                    <a:pt x="1118" y="1215"/>
                    <a:pt x="1157" y="1142"/>
                    <a:pt x="1225" y="1086"/>
                  </a:cubicBezTo>
                  <a:cubicBezTo>
                    <a:pt x="1304" y="1180"/>
                    <a:pt x="1477" y="1206"/>
                    <a:pt x="1619" y="1082"/>
                  </a:cubicBezTo>
                  <a:cubicBezTo>
                    <a:pt x="1613" y="1035"/>
                    <a:pt x="1576" y="1016"/>
                    <a:pt x="1538" y="1000"/>
                  </a:cubicBezTo>
                  <a:cubicBezTo>
                    <a:pt x="1515" y="990"/>
                    <a:pt x="1490" y="985"/>
                    <a:pt x="1467" y="979"/>
                  </a:cubicBezTo>
                  <a:cubicBezTo>
                    <a:pt x="1497" y="919"/>
                    <a:pt x="1526" y="862"/>
                    <a:pt x="1556" y="804"/>
                  </a:cubicBezTo>
                  <a:cubicBezTo>
                    <a:pt x="1545" y="797"/>
                    <a:pt x="1539" y="790"/>
                    <a:pt x="1532" y="789"/>
                  </a:cubicBezTo>
                  <a:cubicBezTo>
                    <a:pt x="1469" y="782"/>
                    <a:pt x="1408" y="794"/>
                    <a:pt x="1353" y="822"/>
                  </a:cubicBezTo>
                  <a:cubicBezTo>
                    <a:pt x="1311" y="843"/>
                    <a:pt x="1286" y="885"/>
                    <a:pt x="1260" y="923"/>
                  </a:cubicBezTo>
                  <a:cubicBezTo>
                    <a:pt x="1237" y="957"/>
                    <a:pt x="1225" y="996"/>
                    <a:pt x="1219" y="1036"/>
                  </a:cubicBezTo>
                  <a:cubicBezTo>
                    <a:pt x="1216" y="1051"/>
                    <a:pt x="1214" y="1067"/>
                    <a:pt x="1191" y="1073"/>
                  </a:cubicBezTo>
                  <a:cubicBezTo>
                    <a:pt x="1210" y="1013"/>
                    <a:pt x="1203" y="957"/>
                    <a:pt x="1188" y="901"/>
                  </a:cubicBezTo>
                  <a:cubicBezTo>
                    <a:pt x="1172" y="842"/>
                    <a:pt x="1135" y="797"/>
                    <a:pt x="1093" y="753"/>
                  </a:cubicBezTo>
                  <a:cubicBezTo>
                    <a:pt x="1035" y="812"/>
                    <a:pt x="1014" y="885"/>
                    <a:pt x="1012" y="963"/>
                  </a:cubicBezTo>
                  <a:cubicBezTo>
                    <a:pt x="1010" y="1041"/>
                    <a:pt x="1032" y="1112"/>
                    <a:pt x="1092" y="1169"/>
                  </a:cubicBezTo>
                  <a:cubicBezTo>
                    <a:pt x="1010" y="1294"/>
                    <a:pt x="968" y="1427"/>
                    <a:pt x="977" y="1577"/>
                  </a:cubicBezTo>
                  <a:cubicBezTo>
                    <a:pt x="878" y="1473"/>
                    <a:pt x="811" y="1351"/>
                    <a:pt x="752" y="1221"/>
                  </a:cubicBezTo>
                  <a:cubicBezTo>
                    <a:pt x="772" y="1204"/>
                    <a:pt x="791" y="1191"/>
                    <a:pt x="807" y="1174"/>
                  </a:cubicBezTo>
                  <a:cubicBezTo>
                    <a:pt x="859" y="1120"/>
                    <a:pt x="893" y="1055"/>
                    <a:pt x="903" y="982"/>
                  </a:cubicBezTo>
                  <a:cubicBezTo>
                    <a:pt x="909" y="947"/>
                    <a:pt x="903" y="910"/>
                    <a:pt x="900" y="874"/>
                  </a:cubicBezTo>
                  <a:cubicBezTo>
                    <a:pt x="899" y="859"/>
                    <a:pt x="887" y="854"/>
                    <a:pt x="872" y="854"/>
                  </a:cubicBezTo>
                  <a:cubicBezTo>
                    <a:pt x="833" y="852"/>
                    <a:pt x="803" y="873"/>
                    <a:pt x="773" y="894"/>
                  </a:cubicBezTo>
                  <a:cubicBezTo>
                    <a:pt x="750" y="910"/>
                    <a:pt x="731" y="933"/>
                    <a:pt x="707" y="955"/>
                  </a:cubicBezTo>
                  <a:cubicBezTo>
                    <a:pt x="690" y="892"/>
                    <a:pt x="688" y="827"/>
                    <a:pt x="684" y="758"/>
                  </a:cubicBezTo>
                  <a:cubicBezTo>
                    <a:pt x="705" y="765"/>
                    <a:pt x="723" y="773"/>
                    <a:pt x="741" y="776"/>
                  </a:cubicBezTo>
                  <a:cubicBezTo>
                    <a:pt x="787" y="782"/>
                    <a:pt x="823" y="759"/>
                    <a:pt x="852" y="729"/>
                  </a:cubicBezTo>
                  <a:cubicBezTo>
                    <a:pt x="884" y="695"/>
                    <a:pt x="906" y="654"/>
                    <a:pt x="917" y="608"/>
                  </a:cubicBezTo>
                  <a:cubicBezTo>
                    <a:pt x="922" y="583"/>
                    <a:pt x="930" y="559"/>
                    <a:pt x="937" y="535"/>
                  </a:cubicBezTo>
                  <a:cubicBezTo>
                    <a:pt x="949" y="495"/>
                    <a:pt x="967" y="460"/>
                    <a:pt x="1016" y="438"/>
                  </a:cubicBezTo>
                  <a:cubicBezTo>
                    <a:pt x="968" y="424"/>
                    <a:pt x="927" y="419"/>
                    <a:pt x="890" y="433"/>
                  </a:cubicBezTo>
                  <a:cubicBezTo>
                    <a:pt x="855" y="446"/>
                    <a:pt x="825" y="474"/>
                    <a:pt x="789" y="498"/>
                  </a:cubicBezTo>
                  <a:cubicBezTo>
                    <a:pt x="772" y="400"/>
                    <a:pt x="725" y="316"/>
                    <a:pt x="659" y="236"/>
                  </a:cubicBezTo>
                  <a:cubicBezTo>
                    <a:pt x="655" y="245"/>
                    <a:pt x="651" y="249"/>
                    <a:pt x="652" y="254"/>
                  </a:cubicBezTo>
                  <a:cubicBezTo>
                    <a:pt x="658" y="305"/>
                    <a:pt x="636" y="349"/>
                    <a:pt x="619" y="395"/>
                  </a:cubicBezTo>
                  <a:cubicBezTo>
                    <a:pt x="605" y="433"/>
                    <a:pt x="587" y="469"/>
                    <a:pt x="571" y="506"/>
                  </a:cubicBezTo>
                  <a:cubicBezTo>
                    <a:pt x="543" y="501"/>
                    <a:pt x="512" y="496"/>
                    <a:pt x="481" y="489"/>
                  </a:cubicBezTo>
                  <a:cubicBezTo>
                    <a:pt x="450" y="482"/>
                    <a:pt x="420" y="473"/>
                    <a:pt x="387" y="465"/>
                  </a:cubicBezTo>
                  <a:cubicBezTo>
                    <a:pt x="367" y="541"/>
                    <a:pt x="412" y="600"/>
                    <a:pt x="455" y="658"/>
                  </a:cubicBezTo>
                  <a:cubicBezTo>
                    <a:pt x="499" y="717"/>
                    <a:pt x="556" y="758"/>
                    <a:pt x="637" y="751"/>
                  </a:cubicBezTo>
                  <a:cubicBezTo>
                    <a:pt x="636" y="794"/>
                    <a:pt x="634" y="833"/>
                    <a:pt x="635" y="872"/>
                  </a:cubicBezTo>
                  <a:cubicBezTo>
                    <a:pt x="636" y="911"/>
                    <a:pt x="640" y="950"/>
                    <a:pt x="644" y="996"/>
                  </a:cubicBezTo>
                  <a:cubicBezTo>
                    <a:pt x="548" y="918"/>
                    <a:pt x="444" y="880"/>
                    <a:pt x="322" y="909"/>
                  </a:cubicBezTo>
                  <a:cubicBezTo>
                    <a:pt x="317" y="941"/>
                    <a:pt x="332" y="969"/>
                    <a:pt x="343" y="997"/>
                  </a:cubicBezTo>
                  <a:cubicBezTo>
                    <a:pt x="369" y="1069"/>
                    <a:pt x="424" y="1117"/>
                    <a:pt x="486" y="1157"/>
                  </a:cubicBezTo>
                  <a:cubicBezTo>
                    <a:pt x="557" y="1203"/>
                    <a:pt x="636" y="1225"/>
                    <a:pt x="719" y="1247"/>
                  </a:cubicBezTo>
                  <a:cubicBezTo>
                    <a:pt x="760" y="1355"/>
                    <a:pt x="810" y="1461"/>
                    <a:pt x="878" y="1557"/>
                  </a:cubicBezTo>
                  <a:cubicBezTo>
                    <a:pt x="945" y="1652"/>
                    <a:pt x="1022" y="1740"/>
                    <a:pt x="1098" y="1835"/>
                  </a:cubicBezTo>
                  <a:cubicBezTo>
                    <a:pt x="1068" y="1826"/>
                    <a:pt x="1041" y="1817"/>
                    <a:pt x="1015" y="1809"/>
                  </a:cubicBezTo>
                  <a:cubicBezTo>
                    <a:pt x="936" y="1649"/>
                    <a:pt x="818" y="1546"/>
                    <a:pt x="631" y="1532"/>
                  </a:cubicBezTo>
                  <a:cubicBezTo>
                    <a:pt x="626" y="1593"/>
                    <a:pt x="644" y="1644"/>
                    <a:pt x="680" y="1687"/>
                  </a:cubicBezTo>
                  <a:cubicBezTo>
                    <a:pt x="713" y="1727"/>
                    <a:pt x="753" y="1762"/>
                    <a:pt x="792" y="1802"/>
                  </a:cubicBezTo>
                  <a:cubicBezTo>
                    <a:pt x="678" y="1812"/>
                    <a:pt x="580" y="1861"/>
                    <a:pt x="481" y="1920"/>
                  </a:cubicBezTo>
                  <a:cubicBezTo>
                    <a:pt x="466" y="1912"/>
                    <a:pt x="446" y="1904"/>
                    <a:pt x="429" y="1893"/>
                  </a:cubicBezTo>
                  <a:cubicBezTo>
                    <a:pt x="351" y="1849"/>
                    <a:pt x="272" y="1856"/>
                    <a:pt x="194" y="1888"/>
                  </a:cubicBezTo>
                  <a:cubicBezTo>
                    <a:pt x="163" y="1901"/>
                    <a:pt x="133" y="1917"/>
                    <a:pt x="106" y="1937"/>
                  </a:cubicBezTo>
                  <a:cubicBezTo>
                    <a:pt x="75" y="1959"/>
                    <a:pt x="80" y="1982"/>
                    <a:pt x="115" y="2000"/>
                  </a:cubicBezTo>
                  <a:cubicBezTo>
                    <a:pt x="175" y="2030"/>
                    <a:pt x="238" y="2053"/>
                    <a:pt x="307" y="2043"/>
                  </a:cubicBezTo>
                  <a:cubicBezTo>
                    <a:pt x="308" y="2043"/>
                    <a:pt x="309" y="2045"/>
                    <a:pt x="310" y="2046"/>
                  </a:cubicBezTo>
                  <a:cubicBezTo>
                    <a:pt x="283" y="2081"/>
                    <a:pt x="259" y="2121"/>
                    <a:pt x="240" y="2161"/>
                  </a:cubicBezTo>
                  <a:cubicBezTo>
                    <a:pt x="263" y="2161"/>
                    <a:pt x="263" y="2161"/>
                    <a:pt x="263" y="2161"/>
                  </a:cubicBezTo>
                  <a:cubicBezTo>
                    <a:pt x="288" y="2111"/>
                    <a:pt x="321" y="2066"/>
                    <a:pt x="362" y="2026"/>
                  </a:cubicBezTo>
                  <a:cubicBezTo>
                    <a:pt x="374" y="2013"/>
                    <a:pt x="388" y="2016"/>
                    <a:pt x="405" y="2023"/>
                  </a:cubicBezTo>
                  <a:cubicBezTo>
                    <a:pt x="373" y="2070"/>
                    <a:pt x="342" y="2115"/>
                    <a:pt x="311" y="2161"/>
                  </a:cubicBezTo>
                  <a:cubicBezTo>
                    <a:pt x="322" y="2161"/>
                    <a:pt x="322" y="2161"/>
                    <a:pt x="322" y="2161"/>
                  </a:cubicBezTo>
                  <a:cubicBezTo>
                    <a:pt x="356" y="2122"/>
                    <a:pt x="390" y="2083"/>
                    <a:pt x="430" y="2037"/>
                  </a:cubicBezTo>
                  <a:cubicBezTo>
                    <a:pt x="433" y="2088"/>
                    <a:pt x="418" y="2127"/>
                    <a:pt x="395" y="2161"/>
                  </a:cubicBezTo>
                  <a:cubicBezTo>
                    <a:pt x="421" y="2161"/>
                    <a:pt x="421" y="2161"/>
                    <a:pt x="421" y="2161"/>
                  </a:cubicBezTo>
                  <a:cubicBezTo>
                    <a:pt x="426" y="2153"/>
                    <a:pt x="431" y="2146"/>
                    <a:pt x="437" y="2139"/>
                  </a:cubicBezTo>
                  <a:cubicBezTo>
                    <a:pt x="437" y="2138"/>
                    <a:pt x="439" y="2139"/>
                    <a:pt x="444" y="2138"/>
                  </a:cubicBezTo>
                  <a:cubicBezTo>
                    <a:pt x="446" y="2146"/>
                    <a:pt x="449" y="2153"/>
                    <a:pt x="451" y="2161"/>
                  </a:cubicBezTo>
                  <a:cubicBezTo>
                    <a:pt x="472" y="2161"/>
                    <a:pt x="472" y="2161"/>
                    <a:pt x="472" y="2161"/>
                  </a:cubicBezTo>
                  <a:cubicBezTo>
                    <a:pt x="469" y="2146"/>
                    <a:pt x="467" y="2132"/>
                    <a:pt x="467" y="2120"/>
                  </a:cubicBezTo>
                  <a:cubicBezTo>
                    <a:pt x="467" y="2088"/>
                    <a:pt x="463" y="2049"/>
                    <a:pt x="503" y="2027"/>
                  </a:cubicBezTo>
                  <a:cubicBezTo>
                    <a:pt x="525" y="2066"/>
                    <a:pt x="525" y="2108"/>
                    <a:pt x="542" y="2146"/>
                  </a:cubicBezTo>
                  <a:cubicBezTo>
                    <a:pt x="555" y="2104"/>
                    <a:pt x="533" y="2064"/>
                    <a:pt x="532" y="2021"/>
                  </a:cubicBezTo>
                  <a:cubicBezTo>
                    <a:pt x="562" y="2031"/>
                    <a:pt x="584" y="2049"/>
                    <a:pt x="594" y="2076"/>
                  </a:cubicBezTo>
                  <a:cubicBezTo>
                    <a:pt x="605" y="2104"/>
                    <a:pt x="611" y="2133"/>
                    <a:pt x="612" y="2161"/>
                  </a:cubicBezTo>
                  <a:cubicBezTo>
                    <a:pt x="634" y="2161"/>
                    <a:pt x="634" y="2161"/>
                    <a:pt x="634" y="2161"/>
                  </a:cubicBezTo>
                  <a:cubicBezTo>
                    <a:pt x="634" y="2159"/>
                    <a:pt x="633" y="2158"/>
                    <a:pt x="633" y="2157"/>
                  </a:cubicBezTo>
                  <a:cubicBezTo>
                    <a:pt x="632" y="2075"/>
                    <a:pt x="595" y="2009"/>
                    <a:pt x="525" y="1954"/>
                  </a:cubicBezTo>
                  <a:cubicBezTo>
                    <a:pt x="629" y="1898"/>
                    <a:pt x="732" y="1862"/>
                    <a:pt x="850" y="1864"/>
                  </a:cubicBezTo>
                  <a:cubicBezTo>
                    <a:pt x="765" y="1944"/>
                    <a:pt x="729" y="2037"/>
                    <a:pt x="749" y="2149"/>
                  </a:cubicBezTo>
                  <a:cubicBezTo>
                    <a:pt x="853" y="2178"/>
                    <a:pt x="1017" y="2048"/>
                    <a:pt x="1024" y="1886"/>
                  </a:cubicBezTo>
                  <a:cubicBezTo>
                    <a:pt x="1101" y="1909"/>
                    <a:pt x="1170" y="1941"/>
                    <a:pt x="1222" y="2003"/>
                  </a:cubicBezTo>
                  <a:cubicBezTo>
                    <a:pt x="1238" y="2022"/>
                    <a:pt x="1251" y="2043"/>
                    <a:pt x="1279" y="2048"/>
                  </a:cubicBezTo>
                  <a:cubicBezTo>
                    <a:pt x="1287" y="2050"/>
                    <a:pt x="1294" y="2059"/>
                    <a:pt x="1300" y="2066"/>
                  </a:cubicBezTo>
                  <a:cubicBezTo>
                    <a:pt x="1320" y="2097"/>
                    <a:pt x="1339" y="2128"/>
                    <a:pt x="1356" y="2161"/>
                  </a:cubicBezTo>
                  <a:cubicBezTo>
                    <a:pt x="1383" y="2161"/>
                    <a:pt x="1383" y="2161"/>
                    <a:pt x="1383" y="2161"/>
                  </a:cubicBezTo>
                  <a:cubicBezTo>
                    <a:pt x="1379" y="2144"/>
                    <a:pt x="1379" y="2126"/>
                    <a:pt x="1386" y="2105"/>
                  </a:cubicBezTo>
                  <a:cubicBezTo>
                    <a:pt x="1363" y="2119"/>
                    <a:pt x="1352" y="2113"/>
                    <a:pt x="1344" y="2096"/>
                  </a:cubicBezTo>
                  <a:cubicBezTo>
                    <a:pt x="1338" y="2083"/>
                    <a:pt x="1327" y="2070"/>
                    <a:pt x="1323" y="2056"/>
                  </a:cubicBezTo>
                  <a:cubicBezTo>
                    <a:pt x="1316" y="2033"/>
                    <a:pt x="1303" y="2020"/>
                    <a:pt x="1277" y="2019"/>
                  </a:cubicBezTo>
                  <a:cubicBezTo>
                    <a:pt x="1274" y="1974"/>
                    <a:pt x="1241" y="1957"/>
                    <a:pt x="1208" y="1941"/>
                  </a:cubicBezTo>
                  <a:cubicBezTo>
                    <a:pt x="1151" y="1913"/>
                    <a:pt x="1095" y="1881"/>
                    <a:pt x="1033" y="1863"/>
                  </a:cubicBezTo>
                  <a:cubicBezTo>
                    <a:pt x="1016" y="1858"/>
                    <a:pt x="1008" y="1851"/>
                    <a:pt x="1016" y="1834"/>
                  </a:cubicBezTo>
                  <a:cubicBezTo>
                    <a:pt x="1087" y="1842"/>
                    <a:pt x="1137" y="1894"/>
                    <a:pt x="1201" y="1919"/>
                  </a:cubicBezTo>
                  <a:cubicBezTo>
                    <a:pt x="1199" y="1908"/>
                    <a:pt x="1196" y="1900"/>
                    <a:pt x="1190" y="1893"/>
                  </a:cubicBezTo>
                  <a:cubicBezTo>
                    <a:pt x="1126" y="1821"/>
                    <a:pt x="1063" y="1749"/>
                    <a:pt x="998" y="1679"/>
                  </a:cubicBezTo>
                  <a:cubicBezTo>
                    <a:pt x="934" y="1610"/>
                    <a:pt x="883" y="1534"/>
                    <a:pt x="837" y="1453"/>
                  </a:cubicBezTo>
                  <a:cubicBezTo>
                    <a:pt x="829" y="1438"/>
                    <a:pt x="822" y="1421"/>
                    <a:pt x="814" y="1405"/>
                  </a:cubicBezTo>
                  <a:cubicBezTo>
                    <a:pt x="840" y="1432"/>
                    <a:pt x="857" y="1464"/>
                    <a:pt x="878" y="1494"/>
                  </a:cubicBezTo>
                  <a:cubicBezTo>
                    <a:pt x="950" y="1593"/>
                    <a:pt x="1030" y="1687"/>
                    <a:pt x="1112" y="1778"/>
                  </a:cubicBezTo>
                  <a:cubicBezTo>
                    <a:pt x="1180" y="1852"/>
                    <a:pt x="1250" y="1925"/>
                    <a:pt x="1319" y="1998"/>
                  </a:cubicBezTo>
                  <a:cubicBezTo>
                    <a:pt x="1365" y="2048"/>
                    <a:pt x="1404" y="2102"/>
                    <a:pt x="1437" y="2161"/>
                  </a:cubicBezTo>
                  <a:cubicBezTo>
                    <a:pt x="1461" y="2161"/>
                    <a:pt x="1461" y="2161"/>
                    <a:pt x="1461" y="2161"/>
                  </a:cubicBezTo>
                  <a:cubicBezTo>
                    <a:pt x="1425" y="2096"/>
                    <a:pt x="1381" y="2036"/>
                    <a:pt x="1330" y="1980"/>
                  </a:cubicBezTo>
                  <a:cubicBezTo>
                    <a:pt x="1321" y="1970"/>
                    <a:pt x="1314" y="1958"/>
                    <a:pt x="1303" y="1945"/>
                  </a:cubicBezTo>
                  <a:cubicBezTo>
                    <a:pt x="1313" y="1940"/>
                    <a:pt x="1320" y="1937"/>
                    <a:pt x="1327" y="1935"/>
                  </a:cubicBezTo>
                  <a:cubicBezTo>
                    <a:pt x="1406" y="1911"/>
                    <a:pt x="1449" y="1851"/>
                    <a:pt x="1476" y="1780"/>
                  </a:cubicBezTo>
                  <a:cubicBezTo>
                    <a:pt x="1490" y="1742"/>
                    <a:pt x="1495" y="1698"/>
                    <a:pt x="1498" y="1657"/>
                  </a:cubicBezTo>
                  <a:cubicBezTo>
                    <a:pt x="1500" y="1627"/>
                    <a:pt x="1492" y="1596"/>
                    <a:pt x="1489" y="1566"/>
                  </a:cubicBezTo>
                  <a:cubicBezTo>
                    <a:pt x="1437" y="1562"/>
                    <a:pt x="1406" y="1597"/>
                    <a:pt x="1366" y="1620"/>
                  </a:cubicBezTo>
                  <a:cubicBezTo>
                    <a:pt x="1352" y="1517"/>
                    <a:pt x="1304" y="1433"/>
                    <a:pt x="1242" y="1352"/>
                  </a:cubicBezTo>
                  <a:cubicBezTo>
                    <a:pt x="1235" y="1356"/>
                    <a:pt x="1227" y="1358"/>
                    <a:pt x="1222" y="1363"/>
                  </a:cubicBezTo>
                  <a:cubicBezTo>
                    <a:pt x="1162" y="1434"/>
                    <a:pt x="1122" y="1510"/>
                    <a:pt x="1130" y="1608"/>
                  </a:cubicBezTo>
                  <a:cubicBezTo>
                    <a:pt x="1135" y="1669"/>
                    <a:pt x="1137" y="1730"/>
                    <a:pt x="1157" y="1789"/>
                  </a:cubicBezTo>
                  <a:cubicBezTo>
                    <a:pt x="1071" y="1703"/>
                    <a:pt x="1019" y="1605"/>
                    <a:pt x="1035" y="1479"/>
                  </a:cubicBezTo>
                  <a:cubicBezTo>
                    <a:pt x="1043" y="1414"/>
                    <a:pt x="1053" y="1348"/>
                    <a:pt x="1082" y="1289"/>
                  </a:cubicBezTo>
                  <a:close/>
                  <a:moveTo>
                    <a:pt x="1599" y="1071"/>
                  </a:moveTo>
                  <a:cubicBezTo>
                    <a:pt x="1540" y="1123"/>
                    <a:pt x="1475" y="1148"/>
                    <a:pt x="1401" y="1146"/>
                  </a:cubicBezTo>
                  <a:cubicBezTo>
                    <a:pt x="1366" y="1145"/>
                    <a:pt x="1330" y="1138"/>
                    <a:pt x="1305" y="1100"/>
                  </a:cubicBezTo>
                  <a:cubicBezTo>
                    <a:pt x="1363" y="1089"/>
                    <a:pt x="1421" y="1094"/>
                    <a:pt x="1473" y="1066"/>
                  </a:cubicBezTo>
                  <a:cubicBezTo>
                    <a:pt x="1434" y="1067"/>
                    <a:pt x="1394" y="1067"/>
                    <a:pt x="1346" y="1068"/>
                  </a:cubicBezTo>
                  <a:cubicBezTo>
                    <a:pt x="1383" y="1044"/>
                    <a:pt x="1412" y="1025"/>
                    <a:pt x="1442" y="1005"/>
                  </a:cubicBezTo>
                  <a:cubicBezTo>
                    <a:pt x="1445" y="1003"/>
                    <a:pt x="1450" y="1004"/>
                    <a:pt x="1454" y="1004"/>
                  </a:cubicBezTo>
                  <a:cubicBezTo>
                    <a:pt x="1509" y="1008"/>
                    <a:pt x="1559" y="1023"/>
                    <a:pt x="1599" y="1071"/>
                  </a:cubicBezTo>
                  <a:close/>
                  <a:moveTo>
                    <a:pt x="1278" y="932"/>
                  </a:moveTo>
                  <a:cubicBezTo>
                    <a:pt x="1310" y="881"/>
                    <a:pt x="1347" y="837"/>
                    <a:pt x="1410" y="824"/>
                  </a:cubicBezTo>
                  <a:cubicBezTo>
                    <a:pt x="1446" y="817"/>
                    <a:pt x="1482" y="802"/>
                    <a:pt x="1529" y="810"/>
                  </a:cubicBezTo>
                  <a:cubicBezTo>
                    <a:pt x="1495" y="862"/>
                    <a:pt x="1483" y="920"/>
                    <a:pt x="1443" y="965"/>
                  </a:cubicBezTo>
                  <a:cubicBezTo>
                    <a:pt x="1406" y="1009"/>
                    <a:pt x="1365" y="1039"/>
                    <a:pt x="1297" y="1025"/>
                  </a:cubicBezTo>
                  <a:cubicBezTo>
                    <a:pt x="1307" y="1008"/>
                    <a:pt x="1314" y="994"/>
                    <a:pt x="1323" y="982"/>
                  </a:cubicBezTo>
                  <a:cubicBezTo>
                    <a:pt x="1332" y="970"/>
                    <a:pt x="1344" y="960"/>
                    <a:pt x="1355" y="949"/>
                  </a:cubicBezTo>
                  <a:cubicBezTo>
                    <a:pt x="1364" y="939"/>
                    <a:pt x="1374" y="929"/>
                    <a:pt x="1383" y="920"/>
                  </a:cubicBezTo>
                  <a:cubicBezTo>
                    <a:pt x="1333" y="934"/>
                    <a:pt x="1302" y="971"/>
                    <a:pt x="1272" y="1010"/>
                  </a:cubicBezTo>
                  <a:cubicBezTo>
                    <a:pt x="1255" y="979"/>
                    <a:pt x="1264" y="954"/>
                    <a:pt x="1278" y="932"/>
                  </a:cubicBezTo>
                  <a:close/>
                  <a:moveTo>
                    <a:pt x="1092" y="1084"/>
                  </a:moveTo>
                  <a:cubicBezTo>
                    <a:pt x="1060" y="1069"/>
                    <a:pt x="1049" y="1049"/>
                    <a:pt x="1042" y="1026"/>
                  </a:cubicBezTo>
                  <a:cubicBezTo>
                    <a:pt x="1029" y="977"/>
                    <a:pt x="1033" y="929"/>
                    <a:pt x="1045" y="881"/>
                  </a:cubicBezTo>
                  <a:cubicBezTo>
                    <a:pt x="1054" y="845"/>
                    <a:pt x="1066" y="812"/>
                    <a:pt x="1097" y="784"/>
                  </a:cubicBezTo>
                  <a:cubicBezTo>
                    <a:pt x="1115" y="810"/>
                    <a:pt x="1133" y="833"/>
                    <a:pt x="1147" y="858"/>
                  </a:cubicBezTo>
                  <a:cubicBezTo>
                    <a:pt x="1175" y="907"/>
                    <a:pt x="1185" y="960"/>
                    <a:pt x="1178" y="1015"/>
                  </a:cubicBezTo>
                  <a:cubicBezTo>
                    <a:pt x="1174" y="1047"/>
                    <a:pt x="1163" y="1077"/>
                    <a:pt x="1126" y="1092"/>
                  </a:cubicBezTo>
                  <a:cubicBezTo>
                    <a:pt x="1106" y="1045"/>
                    <a:pt x="1120" y="991"/>
                    <a:pt x="1090" y="949"/>
                  </a:cubicBezTo>
                  <a:cubicBezTo>
                    <a:pt x="1091" y="992"/>
                    <a:pt x="1091" y="1035"/>
                    <a:pt x="1092" y="1084"/>
                  </a:cubicBezTo>
                  <a:close/>
                  <a:moveTo>
                    <a:pt x="805" y="545"/>
                  </a:moveTo>
                  <a:cubicBezTo>
                    <a:pt x="810" y="497"/>
                    <a:pt x="850" y="480"/>
                    <a:pt x="883" y="459"/>
                  </a:cubicBezTo>
                  <a:cubicBezTo>
                    <a:pt x="901" y="447"/>
                    <a:pt x="922" y="439"/>
                    <a:pt x="947" y="449"/>
                  </a:cubicBezTo>
                  <a:cubicBezTo>
                    <a:pt x="931" y="494"/>
                    <a:pt x="914" y="534"/>
                    <a:pt x="904" y="576"/>
                  </a:cubicBezTo>
                  <a:cubicBezTo>
                    <a:pt x="895" y="611"/>
                    <a:pt x="876" y="640"/>
                    <a:pt x="855" y="668"/>
                  </a:cubicBezTo>
                  <a:cubicBezTo>
                    <a:pt x="839" y="690"/>
                    <a:pt x="816" y="704"/>
                    <a:pt x="784" y="702"/>
                  </a:cubicBezTo>
                  <a:cubicBezTo>
                    <a:pt x="799" y="676"/>
                    <a:pt x="813" y="654"/>
                    <a:pt x="827" y="631"/>
                  </a:cubicBezTo>
                  <a:cubicBezTo>
                    <a:pt x="809" y="643"/>
                    <a:pt x="795" y="658"/>
                    <a:pt x="780" y="672"/>
                  </a:cubicBezTo>
                  <a:cubicBezTo>
                    <a:pt x="766" y="686"/>
                    <a:pt x="751" y="703"/>
                    <a:pt x="725" y="694"/>
                  </a:cubicBezTo>
                  <a:cubicBezTo>
                    <a:pt x="742" y="670"/>
                    <a:pt x="758" y="648"/>
                    <a:pt x="772" y="624"/>
                  </a:cubicBezTo>
                  <a:cubicBezTo>
                    <a:pt x="787" y="599"/>
                    <a:pt x="780" y="565"/>
                    <a:pt x="805" y="545"/>
                  </a:cubicBezTo>
                  <a:close/>
                  <a:moveTo>
                    <a:pt x="516" y="688"/>
                  </a:moveTo>
                  <a:cubicBezTo>
                    <a:pt x="464" y="643"/>
                    <a:pt x="427" y="588"/>
                    <a:pt x="405" y="523"/>
                  </a:cubicBezTo>
                  <a:cubicBezTo>
                    <a:pt x="403" y="515"/>
                    <a:pt x="404" y="505"/>
                    <a:pt x="404" y="499"/>
                  </a:cubicBezTo>
                  <a:cubicBezTo>
                    <a:pt x="438" y="505"/>
                    <a:pt x="471" y="511"/>
                    <a:pt x="503" y="514"/>
                  </a:cubicBezTo>
                  <a:cubicBezTo>
                    <a:pt x="532" y="517"/>
                    <a:pt x="557" y="526"/>
                    <a:pt x="574" y="543"/>
                  </a:cubicBezTo>
                  <a:cubicBezTo>
                    <a:pt x="579" y="575"/>
                    <a:pt x="583" y="603"/>
                    <a:pt x="587" y="634"/>
                  </a:cubicBezTo>
                  <a:cubicBezTo>
                    <a:pt x="560" y="618"/>
                    <a:pt x="537" y="605"/>
                    <a:pt x="513" y="591"/>
                  </a:cubicBezTo>
                  <a:cubicBezTo>
                    <a:pt x="540" y="625"/>
                    <a:pt x="580" y="645"/>
                    <a:pt x="593" y="689"/>
                  </a:cubicBezTo>
                  <a:cubicBezTo>
                    <a:pt x="560" y="709"/>
                    <a:pt x="541" y="709"/>
                    <a:pt x="516" y="688"/>
                  </a:cubicBezTo>
                  <a:close/>
                  <a:moveTo>
                    <a:pt x="642" y="648"/>
                  </a:moveTo>
                  <a:cubicBezTo>
                    <a:pt x="640" y="646"/>
                    <a:pt x="638" y="644"/>
                    <a:pt x="636" y="642"/>
                  </a:cubicBezTo>
                  <a:cubicBezTo>
                    <a:pt x="594" y="581"/>
                    <a:pt x="587" y="516"/>
                    <a:pt x="619" y="448"/>
                  </a:cubicBezTo>
                  <a:cubicBezTo>
                    <a:pt x="641" y="400"/>
                    <a:pt x="666" y="353"/>
                    <a:pt x="677" y="295"/>
                  </a:cubicBezTo>
                  <a:cubicBezTo>
                    <a:pt x="694" y="322"/>
                    <a:pt x="713" y="348"/>
                    <a:pt x="727" y="376"/>
                  </a:cubicBezTo>
                  <a:cubicBezTo>
                    <a:pt x="752" y="428"/>
                    <a:pt x="769" y="482"/>
                    <a:pt x="769" y="541"/>
                  </a:cubicBezTo>
                  <a:cubicBezTo>
                    <a:pt x="768" y="609"/>
                    <a:pt x="746" y="641"/>
                    <a:pt x="685" y="657"/>
                  </a:cubicBezTo>
                  <a:cubicBezTo>
                    <a:pt x="690" y="610"/>
                    <a:pt x="700" y="564"/>
                    <a:pt x="688" y="518"/>
                  </a:cubicBezTo>
                  <a:cubicBezTo>
                    <a:pt x="676" y="562"/>
                    <a:pt x="677" y="610"/>
                    <a:pt x="654" y="651"/>
                  </a:cubicBezTo>
                  <a:cubicBezTo>
                    <a:pt x="648" y="649"/>
                    <a:pt x="645" y="649"/>
                    <a:pt x="642" y="648"/>
                  </a:cubicBezTo>
                  <a:close/>
                  <a:moveTo>
                    <a:pt x="675" y="1129"/>
                  </a:moveTo>
                  <a:cubicBezTo>
                    <a:pt x="632" y="1105"/>
                    <a:pt x="591" y="1083"/>
                    <a:pt x="551" y="1061"/>
                  </a:cubicBezTo>
                  <a:cubicBezTo>
                    <a:pt x="550" y="1063"/>
                    <a:pt x="548" y="1066"/>
                    <a:pt x="547" y="1068"/>
                  </a:cubicBezTo>
                  <a:cubicBezTo>
                    <a:pt x="584" y="1096"/>
                    <a:pt x="620" y="1125"/>
                    <a:pt x="657" y="1153"/>
                  </a:cubicBezTo>
                  <a:cubicBezTo>
                    <a:pt x="630" y="1176"/>
                    <a:pt x="584" y="1178"/>
                    <a:pt x="514" y="1147"/>
                  </a:cubicBezTo>
                  <a:cubicBezTo>
                    <a:pt x="422" y="1105"/>
                    <a:pt x="366" y="1031"/>
                    <a:pt x="345" y="928"/>
                  </a:cubicBezTo>
                  <a:cubicBezTo>
                    <a:pt x="462" y="897"/>
                    <a:pt x="596" y="959"/>
                    <a:pt x="658" y="1048"/>
                  </a:cubicBezTo>
                  <a:cubicBezTo>
                    <a:pt x="673" y="1070"/>
                    <a:pt x="683" y="1097"/>
                    <a:pt x="675" y="1129"/>
                  </a:cubicBezTo>
                  <a:close/>
                  <a:moveTo>
                    <a:pt x="679" y="1020"/>
                  </a:moveTo>
                  <a:cubicBezTo>
                    <a:pt x="655" y="949"/>
                    <a:pt x="652" y="880"/>
                    <a:pt x="660" y="810"/>
                  </a:cubicBezTo>
                  <a:cubicBezTo>
                    <a:pt x="687" y="930"/>
                    <a:pt x="693" y="985"/>
                    <a:pt x="679" y="1020"/>
                  </a:cubicBezTo>
                  <a:close/>
                  <a:moveTo>
                    <a:pt x="720" y="989"/>
                  </a:moveTo>
                  <a:cubicBezTo>
                    <a:pt x="729" y="972"/>
                    <a:pt x="738" y="954"/>
                    <a:pt x="751" y="940"/>
                  </a:cubicBezTo>
                  <a:cubicBezTo>
                    <a:pt x="783" y="906"/>
                    <a:pt x="820" y="879"/>
                    <a:pt x="870" y="874"/>
                  </a:cubicBezTo>
                  <a:cubicBezTo>
                    <a:pt x="915" y="968"/>
                    <a:pt x="845" y="1144"/>
                    <a:pt x="763" y="1146"/>
                  </a:cubicBezTo>
                  <a:cubicBezTo>
                    <a:pt x="753" y="1085"/>
                    <a:pt x="788" y="1034"/>
                    <a:pt x="805" y="972"/>
                  </a:cubicBezTo>
                  <a:cubicBezTo>
                    <a:pt x="762" y="1016"/>
                    <a:pt x="756" y="1070"/>
                    <a:pt x="734" y="1119"/>
                  </a:cubicBezTo>
                  <a:cubicBezTo>
                    <a:pt x="698" y="1075"/>
                    <a:pt x="698" y="1033"/>
                    <a:pt x="720" y="989"/>
                  </a:cubicBezTo>
                  <a:close/>
                  <a:moveTo>
                    <a:pt x="110" y="1967"/>
                  </a:moveTo>
                  <a:cubicBezTo>
                    <a:pt x="161" y="1899"/>
                    <a:pt x="320" y="1875"/>
                    <a:pt x="383" y="1923"/>
                  </a:cubicBezTo>
                  <a:cubicBezTo>
                    <a:pt x="335" y="1930"/>
                    <a:pt x="285" y="1936"/>
                    <a:pt x="236" y="1943"/>
                  </a:cubicBezTo>
                  <a:cubicBezTo>
                    <a:pt x="236" y="1946"/>
                    <a:pt x="236" y="1948"/>
                    <a:pt x="236" y="1951"/>
                  </a:cubicBezTo>
                  <a:cubicBezTo>
                    <a:pt x="291" y="1956"/>
                    <a:pt x="347" y="1936"/>
                    <a:pt x="403" y="1954"/>
                  </a:cubicBezTo>
                  <a:cubicBezTo>
                    <a:pt x="319" y="2053"/>
                    <a:pt x="201" y="2037"/>
                    <a:pt x="110" y="1967"/>
                  </a:cubicBezTo>
                  <a:close/>
                  <a:moveTo>
                    <a:pt x="649" y="1555"/>
                  </a:moveTo>
                  <a:cubicBezTo>
                    <a:pt x="656" y="1555"/>
                    <a:pt x="663" y="1554"/>
                    <a:pt x="670" y="1555"/>
                  </a:cubicBezTo>
                  <a:cubicBezTo>
                    <a:pt x="681" y="1556"/>
                    <a:pt x="692" y="1558"/>
                    <a:pt x="703" y="1560"/>
                  </a:cubicBezTo>
                  <a:cubicBezTo>
                    <a:pt x="797" y="1581"/>
                    <a:pt x="866" y="1637"/>
                    <a:pt x="917" y="1716"/>
                  </a:cubicBezTo>
                  <a:cubicBezTo>
                    <a:pt x="924" y="1727"/>
                    <a:pt x="925" y="1742"/>
                    <a:pt x="929" y="1756"/>
                  </a:cubicBezTo>
                  <a:cubicBezTo>
                    <a:pt x="927" y="1757"/>
                    <a:pt x="924" y="1758"/>
                    <a:pt x="922" y="1759"/>
                  </a:cubicBezTo>
                  <a:cubicBezTo>
                    <a:pt x="872" y="1725"/>
                    <a:pt x="822" y="1691"/>
                    <a:pt x="771" y="1657"/>
                  </a:cubicBezTo>
                  <a:cubicBezTo>
                    <a:pt x="810" y="1714"/>
                    <a:pt x="877" y="1739"/>
                    <a:pt x="919" y="1799"/>
                  </a:cubicBezTo>
                  <a:cubicBezTo>
                    <a:pt x="798" y="1814"/>
                    <a:pt x="651" y="1668"/>
                    <a:pt x="649" y="1555"/>
                  </a:cubicBezTo>
                  <a:close/>
                  <a:moveTo>
                    <a:pt x="702" y="1860"/>
                  </a:moveTo>
                  <a:cubicBezTo>
                    <a:pt x="649" y="1873"/>
                    <a:pt x="599" y="1895"/>
                    <a:pt x="541" y="1915"/>
                  </a:cubicBezTo>
                  <a:cubicBezTo>
                    <a:pt x="622" y="1854"/>
                    <a:pt x="803" y="1801"/>
                    <a:pt x="864" y="1834"/>
                  </a:cubicBezTo>
                  <a:cubicBezTo>
                    <a:pt x="811" y="1842"/>
                    <a:pt x="756" y="1847"/>
                    <a:pt x="702" y="1860"/>
                  </a:cubicBezTo>
                  <a:close/>
                  <a:moveTo>
                    <a:pt x="941" y="2041"/>
                  </a:moveTo>
                  <a:cubicBezTo>
                    <a:pt x="899" y="2100"/>
                    <a:pt x="835" y="2121"/>
                    <a:pt x="768" y="2137"/>
                  </a:cubicBezTo>
                  <a:cubicBezTo>
                    <a:pt x="752" y="2030"/>
                    <a:pt x="812" y="1900"/>
                    <a:pt x="886" y="1877"/>
                  </a:cubicBezTo>
                  <a:cubicBezTo>
                    <a:pt x="901" y="1880"/>
                    <a:pt x="916" y="1882"/>
                    <a:pt x="932" y="1886"/>
                  </a:cubicBezTo>
                  <a:cubicBezTo>
                    <a:pt x="917" y="1940"/>
                    <a:pt x="879" y="1978"/>
                    <a:pt x="851" y="2027"/>
                  </a:cubicBezTo>
                  <a:cubicBezTo>
                    <a:pt x="891" y="2002"/>
                    <a:pt x="925" y="1962"/>
                    <a:pt x="953" y="1907"/>
                  </a:cubicBezTo>
                  <a:cubicBezTo>
                    <a:pt x="971" y="1960"/>
                    <a:pt x="968" y="2002"/>
                    <a:pt x="941" y="2041"/>
                  </a:cubicBezTo>
                  <a:close/>
                  <a:moveTo>
                    <a:pt x="1413" y="1690"/>
                  </a:moveTo>
                  <a:cubicBezTo>
                    <a:pt x="1401" y="1713"/>
                    <a:pt x="1393" y="1729"/>
                    <a:pt x="1384" y="1746"/>
                  </a:cubicBezTo>
                  <a:cubicBezTo>
                    <a:pt x="1358" y="1660"/>
                    <a:pt x="1384" y="1612"/>
                    <a:pt x="1468" y="1588"/>
                  </a:cubicBezTo>
                  <a:cubicBezTo>
                    <a:pt x="1483" y="1633"/>
                    <a:pt x="1481" y="1680"/>
                    <a:pt x="1467" y="1738"/>
                  </a:cubicBezTo>
                  <a:cubicBezTo>
                    <a:pt x="1457" y="1777"/>
                    <a:pt x="1445" y="1814"/>
                    <a:pt x="1416" y="1842"/>
                  </a:cubicBezTo>
                  <a:cubicBezTo>
                    <a:pt x="1393" y="1865"/>
                    <a:pt x="1377" y="1870"/>
                    <a:pt x="1347" y="1863"/>
                  </a:cubicBezTo>
                  <a:cubicBezTo>
                    <a:pt x="1360" y="1805"/>
                    <a:pt x="1417" y="1764"/>
                    <a:pt x="1413" y="1690"/>
                  </a:cubicBezTo>
                  <a:close/>
                  <a:moveTo>
                    <a:pt x="1154" y="1679"/>
                  </a:moveTo>
                  <a:cubicBezTo>
                    <a:pt x="1151" y="1656"/>
                    <a:pt x="1152" y="1632"/>
                    <a:pt x="1149" y="1608"/>
                  </a:cubicBezTo>
                  <a:cubicBezTo>
                    <a:pt x="1141" y="1518"/>
                    <a:pt x="1180" y="1447"/>
                    <a:pt x="1235" y="1377"/>
                  </a:cubicBezTo>
                  <a:cubicBezTo>
                    <a:pt x="1255" y="1404"/>
                    <a:pt x="1274" y="1428"/>
                    <a:pt x="1289" y="1454"/>
                  </a:cubicBezTo>
                  <a:cubicBezTo>
                    <a:pt x="1345" y="1550"/>
                    <a:pt x="1359" y="1654"/>
                    <a:pt x="1338" y="1761"/>
                  </a:cubicBezTo>
                  <a:cubicBezTo>
                    <a:pt x="1333" y="1787"/>
                    <a:pt x="1315" y="1809"/>
                    <a:pt x="1282" y="1815"/>
                  </a:cubicBezTo>
                  <a:cubicBezTo>
                    <a:pt x="1262" y="1748"/>
                    <a:pt x="1241" y="1681"/>
                    <a:pt x="1236" y="1601"/>
                  </a:cubicBezTo>
                  <a:cubicBezTo>
                    <a:pt x="1231" y="1619"/>
                    <a:pt x="1226" y="1629"/>
                    <a:pt x="1227" y="1637"/>
                  </a:cubicBezTo>
                  <a:cubicBezTo>
                    <a:pt x="1233" y="1698"/>
                    <a:pt x="1241" y="1758"/>
                    <a:pt x="1250" y="1824"/>
                  </a:cubicBezTo>
                  <a:cubicBezTo>
                    <a:pt x="1241" y="1819"/>
                    <a:pt x="1233" y="1817"/>
                    <a:pt x="1227" y="1812"/>
                  </a:cubicBezTo>
                  <a:cubicBezTo>
                    <a:pt x="1188" y="1776"/>
                    <a:pt x="1161" y="1733"/>
                    <a:pt x="1154" y="1679"/>
                  </a:cubicBezTo>
                  <a:close/>
                  <a:moveTo>
                    <a:pt x="1013" y="1455"/>
                  </a:moveTo>
                  <a:cubicBezTo>
                    <a:pt x="1010" y="1402"/>
                    <a:pt x="1029" y="1332"/>
                    <a:pt x="1053" y="1293"/>
                  </a:cubicBezTo>
                  <a:cubicBezTo>
                    <a:pt x="1039" y="1350"/>
                    <a:pt x="1026" y="1403"/>
                    <a:pt x="1013" y="1455"/>
                  </a:cubicBezTo>
                  <a:close/>
                  <a:moveTo>
                    <a:pt x="164" y="262"/>
                  </a:moveTo>
                  <a:cubicBezTo>
                    <a:pt x="177" y="260"/>
                    <a:pt x="186" y="261"/>
                    <a:pt x="192" y="257"/>
                  </a:cubicBezTo>
                  <a:cubicBezTo>
                    <a:pt x="245" y="221"/>
                    <a:pt x="283" y="172"/>
                    <a:pt x="307" y="115"/>
                  </a:cubicBezTo>
                  <a:cubicBezTo>
                    <a:pt x="322" y="79"/>
                    <a:pt x="319" y="39"/>
                    <a:pt x="314" y="0"/>
                  </a:cubicBezTo>
                  <a:cubicBezTo>
                    <a:pt x="294" y="0"/>
                    <a:pt x="294" y="0"/>
                    <a:pt x="294" y="0"/>
                  </a:cubicBezTo>
                  <a:cubicBezTo>
                    <a:pt x="301" y="53"/>
                    <a:pt x="298" y="105"/>
                    <a:pt x="262" y="151"/>
                  </a:cubicBezTo>
                  <a:cubicBezTo>
                    <a:pt x="239" y="180"/>
                    <a:pt x="222" y="214"/>
                    <a:pt x="181" y="239"/>
                  </a:cubicBezTo>
                  <a:cubicBezTo>
                    <a:pt x="172" y="178"/>
                    <a:pt x="144" y="126"/>
                    <a:pt x="145" y="66"/>
                  </a:cubicBezTo>
                  <a:cubicBezTo>
                    <a:pt x="145" y="42"/>
                    <a:pt x="147" y="20"/>
                    <a:pt x="153" y="0"/>
                  </a:cubicBezTo>
                  <a:cubicBezTo>
                    <a:pt x="130" y="0"/>
                    <a:pt x="130" y="0"/>
                    <a:pt x="130" y="0"/>
                  </a:cubicBezTo>
                  <a:cubicBezTo>
                    <a:pt x="126" y="12"/>
                    <a:pt x="123" y="23"/>
                    <a:pt x="119" y="34"/>
                  </a:cubicBezTo>
                  <a:cubicBezTo>
                    <a:pt x="118" y="38"/>
                    <a:pt x="114" y="41"/>
                    <a:pt x="111" y="43"/>
                  </a:cubicBezTo>
                  <a:cubicBezTo>
                    <a:pt x="77" y="68"/>
                    <a:pt x="42" y="86"/>
                    <a:pt x="0" y="89"/>
                  </a:cubicBezTo>
                  <a:cubicBezTo>
                    <a:pt x="0" y="112"/>
                    <a:pt x="0" y="112"/>
                    <a:pt x="0" y="112"/>
                  </a:cubicBezTo>
                  <a:cubicBezTo>
                    <a:pt x="17" y="111"/>
                    <a:pt x="34" y="106"/>
                    <a:pt x="51" y="101"/>
                  </a:cubicBezTo>
                  <a:cubicBezTo>
                    <a:pt x="74" y="93"/>
                    <a:pt x="96" y="81"/>
                    <a:pt x="118" y="71"/>
                  </a:cubicBezTo>
                  <a:cubicBezTo>
                    <a:pt x="134" y="136"/>
                    <a:pt x="149" y="198"/>
                    <a:pt x="164" y="262"/>
                  </a:cubicBezTo>
                  <a:close/>
                  <a:moveTo>
                    <a:pt x="3840" y="929"/>
                  </a:moveTo>
                  <a:cubicBezTo>
                    <a:pt x="3840" y="897"/>
                    <a:pt x="3840" y="897"/>
                    <a:pt x="3840" y="897"/>
                  </a:cubicBezTo>
                  <a:cubicBezTo>
                    <a:pt x="3827" y="878"/>
                    <a:pt x="3819" y="855"/>
                    <a:pt x="3819" y="825"/>
                  </a:cubicBezTo>
                  <a:cubicBezTo>
                    <a:pt x="3787" y="863"/>
                    <a:pt x="3766" y="900"/>
                    <a:pt x="3764" y="939"/>
                  </a:cubicBezTo>
                  <a:cubicBezTo>
                    <a:pt x="3762" y="976"/>
                    <a:pt x="3776" y="1015"/>
                    <a:pt x="3784" y="1057"/>
                  </a:cubicBezTo>
                  <a:cubicBezTo>
                    <a:pt x="3687" y="1034"/>
                    <a:pt x="3591" y="1043"/>
                    <a:pt x="3492" y="1073"/>
                  </a:cubicBezTo>
                  <a:cubicBezTo>
                    <a:pt x="3498" y="1079"/>
                    <a:pt x="3501" y="1085"/>
                    <a:pt x="3505" y="1086"/>
                  </a:cubicBezTo>
                  <a:cubicBezTo>
                    <a:pt x="3554" y="1101"/>
                    <a:pt x="3586" y="1139"/>
                    <a:pt x="3621" y="1172"/>
                  </a:cubicBezTo>
                  <a:cubicBezTo>
                    <a:pt x="3650" y="1200"/>
                    <a:pt x="3677" y="1231"/>
                    <a:pt x="3705" y="1261"/>
                  </a:cubicBezTo>
                  <a:cubicBezTo>
                    <a:pt x="3689" y="1284"/>
                    <a:pt x="3671" y="1310"/>
                    <a:pt x="3653" y="1336"/>
                  </a:cubicBezTo>
                  <a:cubicBezTo>
                    <a:pt x="3634" y="1361"/>
                    <a:pt x="3614" y="1386"/>
                    <a:pt x="3593" y="1413"/>
                  </a:cubicBezTo>
                  <a:cubicBezTo>
                    <a:pt x="3655" y="1462"/>
                    <a:pt x="3727" y="1444"/>
                    <a:pt x="3797" y="1428"/>
                  </a:cubicBezTo>
                  <a:cubicBezTo>
                    <a:pt x="3812" y="1424"/>
                    <a:pt x="3826" y="1420"/>
                    <a:pt x="3840" y="1415"/>
                  </a:cubicBezTo>
                  <a:cubicBezTo>
                    <a:pt x="3840" y="1388"/>
                    <a:pt x="3840" y="1388"/>
                    <a:pt x="3840" y="1388"/>
                  </a:cubicBezTo>
                  <a:cubicBezTo>
                    <a:pt x="3781" y="1415"/>
                    <a:pt x="3719" y="1425"/>
                    <a:pt x="3654" y="1419"/>
                  </a:cubicBezTo>
                  <a:cubicBezTo>
                    <a:pt x="3645" y="1418"/>
                    <a:pt x="3637" y="1413"/>
                    <a:pt x="3632" y="1411"/>
                  </a:cubicBezTo>
                  <a:cubicBezTo>
                    <a:pt x="3650" y="1382"/>
                    <a:pt x="3668" y="1355"/>
                    <a:pt x="3685" y="1326"/>
                  </a:cubicBezTo>
                  <a:cubicBezTo>
                    <a:pt x="3699" y="1301"/>
                    <a:pt x="3717" y="1281"/>
                    <a:pt x="3740" y="1273"/>
                  </a:cubicBezTo>
                  <a:cubicBezTo>
                    <a:pt x="3771" y="1281"/>
                    <a:pt x="3798" y="1288"/>
                    <a:pt x="3828" y="1296"/>
                  </a:cubicBezTo>
                  <a:cubicBezTo>
                    <a:pt x="3803" y="1315"/>
                    <a:pt x="3781" y="1331"/>
                    <a:pt x="3759" y="1347"/>
                  </a:cubicBezTo>
                  <a:cubicBezTo>
                    <a:pt x="3788" y="1340"/>
                    <a:pt x="3813" y="1324"/>
                    <a:pt x="3840" y="1317"/>
                  </a:cubicBezTo>
                  <a:cubicBezTo>
                    <a:pt x="3840" y="1257"/>
                    <a:pt x="3840" y="1257"/>
                    <a:pt x="3840" y="1257"/>
                  </a:cubicBezTo>
                  <a:cubicBezTo>
                    <a:pt x="3773" y="1266"/>
                    <a:pt x="3716" y="1246"/>
                    <a:pt x="3670" y="1194"/>
                  </a:cubicBezTo>
                  <a:cubicBezTo>
                    <a:pt x="3635" y="1154"/>
                    <a:pt x="3602" y="1112"/>
                    <a:pt x="3553" y="1080"/>
                  </a:cubicBezTo>
                  <a:cubicBezTo>
                    <a:pt x="3584" y="1075"/>
                    <a:pt x="3615" y="1068"/>
                    <a:pt x="3647" y="1066"/>
                  </a:cubicBezTo>
                  <a:cubicBezTo>
                    <a:pt x="3704" y="1063"/>
                    <a:pt x="3761" y="1069"/>
                    <a:pt x="3815" y="1093"/>
                  </a:cubicBezTo>
                  <a:cubicBezTo>
                    <a:pt x="3824" y="1097"/>
                    <a:pt x="3832" y="1102"/>
                    <a:pt x="3840" y="1106"/>
                  </a:cubicBezTo>
                  <a:cubicBezTo>
                    <a:pt x="3840" y="1076"/>
                    <a:pt x="3840" y="1076"/>
                    <a:pt x="3840" y="1076"/>
                  </a:cubicBezTo>
                  <a:cubicBezTo>
                    <a:pt x="3837" y="1071"/>
                    <a:pt x="3835" y="1067"/>
                    <a:pt x="3833" y="1061"/>
                  </a:cubicBezTo>
                  <a:cubicBezTo>
                    <a:pt x="3791" y="1038"/>
                    <a:pt x="3791" y="994"/>
                    <a:pt x="3785" y="955"/>
                  </a:cubicBezTo>
                  <a:cubicBezTo>
                    <a:pt x="3782" y="934"/>
                    <a:pt x="3783" y="912"/>
                    <a:pt x="3802" y="893"/>
                  </a:cubicBezTo>
                  <a:cubicBezTo>
                    <a:pt x="3815" y="905"/>
                    <a:pt x="3828" y="917"/>
                    <a:pt x="3840" y="929"/>
                  </a:cubicBez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8" name="Group 14">
            <a:extLst>
              <a:ext uri="{FF2B5EF4-FFF2-40B4-BE49-F238E27FC236}">
                <a16:creationId xmlns:a16="http://schemas.microsoft.com/office/drawing/2014/main" id="{F97B151D-5EF8-8754-7934-83DE934DE3A8}"/>
              </a:ext>
            </a:extLst>
          </p:cNvPr>
          <p:cNvGrpSpPr>
            <a:grpSpLocks/>
          </p:cNvGrpSpPr>
          <p:nvPr/>
        </p:nvGrpSpPr>
        <p:grpSpPr bwMode="auto">
          <a:xfrm>
            <a:off x="7319963" y="468313"/>
            <a:ext cx="4875212" cy="5922962"/>
            <a:chOff x="7320300" y="467784"/>
            <a:chExt cx="4875213" cy="5922963"/>
          </a:xfrm>
        </p:grpSpPr>
        <p:sp>
          <p:nvSpPr>
            <p:cNvPr id="9" name="Freeform 206">
              <a:extLst>
                <a:ext uri="{FF2B5EF4-FFF2-40B4-BE49-F238E27FC236}">
                  <a16:creationId xmlns:a16="http://schemas.microsoft.com/office/drawing/2014/main" id="{0E923021-5C1B-B617-217D-4CF3E2844798}"/>
                </a:ext>
              </a:extLst>
            </p:cNvPr>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10" name="Freeform 211">
              <a:extLst>
                <a:ext uri="{FF2B5EF4-FFF2-40B4-BE49-F238E27FC236}">
                  <a16:creationId xmlns:a16="http://schemas.microsoft.com/office/drawing/2014/main" id="{B397D109-95EF-88C4-98A5-4A0130080217}"/>
                </a:ext>
              </a:extLst>
            </p:cNvPr>
            <p:cNvSpPr>
              <a:spLocks/>
            </p:cNvSpPr>
            <p:nvPr/>
          </p:nvSpPr>
          <p:spPr bwMode="auto">
            <a:xfrm>
              <a:off x="7505469" y="661988"/>
              <a:ext cx="4686300" cy="5543550"/>
            </a:xfrm>
            <a:custGeom>
              <a:avLst/>
              <a:gdLst>
                <a:gd name="T0" fmla="*/ 79 w 2952"/>
                <a:gd name="T1" fmla="*/ 0 h 3492"/>
                <a:gd name="T2" fmla="*/ 2952 w 2952"/>
                <a:gd name="T3" fmla="*/ 0 h 3492"/>
                <a:gd name="T4" fmla="*/ 2952 w 2952"/>
                <a:gd name="T5" fmla="*/ 25 h 3492"/>
                <a:gd name="T6" fmla="*/ 79 w 2952"/>
                <a:gd name="T7" fmla="*/ 25 h 3492"/>
                <a:gd name="T8" fmla="*/ 62 w 2952"/>
                <a:gd name="T9" fmla="*/ 27 h 3492"/>
                <a:gd name="T10" fmla="*/ 48 w 2952"/>
                <a:gd name="T11" fmla="*/ 35 h 3492"/>
                <a:gd name="T12" fmla="*/ 35 w 2952"/>
                <a:gd name="T13" fmla="*/ 47 h 3492"/>
                <a:gd name="T14" fmla="*/ 26 w 2952"/>
                <a:gd name="T15" fmla="*/ 63 h 3492"/>
                <a:gd name="T16" fmla="*/ 24 w 2952"/>
                <a:gd name="T17" fmla="*/ 80 h 3492"/>
                <a:gd name="T18" fmla="*/ 24 w 2952"/>
                <a:gd name="T19" fmla="*/ 3411 h 3492"/>
                <a:gd name="T20" fmla="*/ 26 w 2952"/>
                <a:gd name="T21" fmla="*/ 3429 h 3492"/>
                <a:gd name="T22" fmla="*/ 35 w 2952"/>
                <a:gd name="T23" fmla="*/ 3444 h 3492"/>
                <a:gd name="T24" fmla="*/ 48 w 2952"/>
                <a:gd name="T25" fmla="*/ 3457 h 3492"/>
                <a:gd name="T26" fmla="*/ 62 w 2952"/>
                <a:gd name="T27" fmla="*/ 3466 h 3492"/>
                <a:gd name="T28" fmla="*/ 79 w 2952"/>
                <a:gd name="T29" fmla="*/ 3468 h 3492"/>
                <a:gd name="T30" fmla="*/ 2951 w 2952"/>
                <a:gd name="T31" fmla="*/ 3468 h 3492"/>
                <a:gd name="T32" fmla="*/ 2951 w 2952"/>
                <a:gd name="T33" fmla="*/ 3492 h 3492"/>
                <a:gd name="T34" fmla="*/ 79 w 2952"/>
                <a:gd name="T35" fmla="*/ 3492 h 3492"/>
                <a:gd name="T36" fmla="*/ 59 w 2952"/>
                <a:gd name="T37" fmla="*/ 3489 h 3492"/>
                <a:gd name="T38" fmla="*/ 40 w 2952"/>
                <a:gd name="T39" fmla="*/ 3481 h 3492"/>
                <a:gd name="T40" fmla="*/ 23 w 2952"/>
                <a:gd name="T41" fmla="*/ 3469 h 3492"/>
                <a:gd name="T42" fmla="*/ 11 w 2952"/>
                <a:gd name="T43" fmla="*/ 3452 h 3492"/>
                <a:gd name="T44" fmla="*/ 3 w 2952"/>
                <a:gd name="T45" fmla="*/ 3433 h 3492"/>
                <a:gd name="T46" fmla="*/ 0 w 2952"/>
                <a:gd name="T47" fmla="*/ 3411 h 3492"/>
                <a:gd name="T48" fmla="*/ 0 w 2952"/>
                <a:gd name="T49" fmla="*/ 80 h 3492"/>
                <a:gd name="T50" fmla="*/ 3 w 2952"/>
                <a:gd name="T51" fmla="*/ 60 h 3492"/>
                <a:gd name="T52" fmla="*/ 11 w 2952"/>
                <a:gd name="T53" fmla="*/ 41 h 3492"/>
                <a:gd name="T54" fmla="*/ 23 w 2952"/>
                <a:gd name="T55" fmla="*/ 24 h 3492"/>
                <a:gd name="T56" fmla="*/ 40 w 2952"/>
                <a:gd name="T57" fmla="*/ 11 h 3492"/>
                <a:gd name="T58" fmla="*/ 59 w 2952"/>
                <a:gd name="T59" fmla="*/ 4 h 3492"/>
                <a:gd name="T60" fmla="*/ 79 w 2952"/>
                <a:gd name="T61" fmla="*/ 0 h 34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US"/>
            </a:p>
          </p:txBody>
        </p:sp>
        <p:cxnSp>
          <p:nvCxnSpPr>
            <p:cNvPr id="11" name="Straight Connector 10">
              <a:extLst>
                <a:ext uri="{FF2B5EF4-FFF2-40B4-BE49-F238E27FC236}">
                  <a16:creationId xmlns:a16="http://schemas.microsoft.com/office/drawing/2014/main" id="{564128DB-0A9A-2D08-4CD9-8E83DD5A4C0E}"/>
                </a:ext>
              </a:extLst>
            </p:cNvPr>
            <p:cNvCxnSpPr/>
            <p:nvPr/>
          </p:nvCxnSpPr>
          <p:spPr>
            <a:xfrm>
              <a:off x="8014037" y="4628622"/>
              <a:ext cx="693738"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ormAutofit/>
          </a:bodyPr>
          <a:lstStyle>
            <a:lvl1pPr algn="l">
              <a:lnSpc>
                <a:spcPct val="105000"/>
              </a:lnSpc>
              <a:defRPr sz="3900" baseline="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2" name="Date Placeholder 3">
            <a:extLst>
              <a:ext uri="{FF2B5EF4-FFF2-40B4-BE49-F238E27FC236}">
                <a16:creationId xmlns:a16="http://schemas.microsoft.com/office/drawing/2014/main" id="{0EC08C79-FA24-CD73-74F2-B27CE78856B5}"/>
              </a:ext>
            </a:extLst>
          </p:cNvPr>
          <p:cNvSpPr>
            <a:spLocks noGrp="1"/>
          </p:cNvSpPr>
          <p:nvPr>
            <p:ph type="dt" sz="half" idx="10"/>
          </p:nvPr>
        </p:nvSpPr>
        <p:spPr>
          <a:xfrm>
            <a:off x="8972550" y="6442075"/>
            <a:ext cx="2743200" cy="365125"/>
          </a:xfrm>
        </p:spPr>
        <p:txBody>
          <a:bodyPr/>
          <a:lstStyle>
            <a:lvl1pPr>
              <a:defRPr/>
            </a:lvl1pPr>
          </a:lstStyle>
          <a:p>
            <a:pPr>
              <a:defRPr/>
            </a:pPr>
            <a:fld id="{8B3BAC96-FD03-440E-978C-E6F6D940726C}" type="datetimeFigureOut">
              <a:rPr lang="en-US"/>
              <a:pPr>
                <a:defRPr/>
              </a:pPr>
              <a:t>8/13/2023</a:t>
            </a:fld>
            <a:endParaRPr lang="en-US"/>
          </a:p>
        </p:txBody>
      </p:sp>
      <p:sp>
        <p:nvSpPr>
          <p:cNvPr id="13" name="Footer Placeholder 4">
            <a:extLst>
              <a:ext uri="{FF2B5EF4-FFF2-40B4-BE49-F238E27FC236}">
                <a16:creationId xmlns:a16="http://schemas.microsoft.com/office/drawing/2014/main" id="{16EDBD7F-0E63-2D86-2CEB-841B9A0FD6AA}"/>
              </a:ext>
            </a:extLst>
          </p:cNvPr>
          <p:cNvSpPr>
            <a:spLocks noGrp="1"/>
          </p:cNvSpPr>
          <p:nvPr>
            <p:ph type="ftr" sz="quarter" idx="11"/>
          </p:nvPr>
        </p:nvSpPr>
        <p:spPr>
          <a:xfrm>
            <a:off x="4032250" y="6442075"/>
            <a:ext cx="4114800" cy="365125"/>
          </a:xfrm>
        </p:spPr>
        <p:txBody>
          <a:bodyPr/>
          <a:lstStyle>
            <a:lvl1pPr algn="ctr">
              <a:defRPr/>
            </a:lvl1pPr>
          </a:lstStyle>
          <a:p>
            <a:pPr>
              <a:defRPr/>
            </a:pPr>
            <a:endParaRPr lang="en-US"/>
          </a:p>
        </p:txBody>
      </p:sp>
      <p:sp>
        <p:nvSpPr>
          <p:cNvPr id="14" name="Slide Number Placeholder 5">
            <a:extLst>
              <a:ext uri="{FF2B5EF4-FFF2-40B4-BE49-F238E27FC236}">
                <a16:creationId xmlns:a16="http://schemas.microsoft.com/office/drawing/2014/main" id="{EC9BD5AE-AAF3-ECEA-A727-0FB2D02FC415}"/>
              </a:ext>
            </a:extLst>
          </p:cNvPr>
          <p:cNvSpPr>
            <a:spLocks noGrp="1"/>
          </p:cNvSpPr>
          <p:nvPr>
            <p:ph type="sldNum" sz="quarter" idx="12"/>
          </p:nvPr>
        </p:nvSpPr>
        <p:spPr>
          <a:xfrm>
            <a:off x="466725" y="6442075"/>
            <a:ext cx="2754313" cy="365125"/>
          </a:xfrm>
        </p:spPr>
        <p:txBody>
          <a:bodyPr anchor="ctr"/>
          <a:lstStyle>
            <a:lvl1pPr algn="l">
              <a:defRPr sz="1200" smtClean="0"/>
            </a:lvl1pPr>
          </a:lstStyle>
          <a:p>
            <a:pPr>
              <a:defRPr/>
            </a:pPr>
            <a:fld id="{6BBF8E57-7D92-48B8-A3DC-164563AD2466}" type="slidenum">
              <a:rPr lang="en-US"/>
              <a:pPr>
                <a:defRPr/>
              </a:pPr>
              <a:t>‹#›</a:t>
            </a:fld>
            <a:endParaRPr lang="en-US"/>
          </a:p>
        </p:txBody>
      </p:sp>
    </p:spTree>
    <p:extLst>
      <p:ext uri="{BB962C8B-B14F-4D97-AF65-F5344CB8AC3E}">
        <p14:creationId xmlns:p14="http://schemas.microsoft.com/office/powerpoint/2010/main" val="39000772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6D6949F-BF54-6C09-293D-907C8D09EDBC}"/>
              </a:ext>
            </a:extLst>
          </p:cNvPr>
          <p:cNvSpPr>
            <a:spLocks noGrp="1"/>
          </p:cNvSpPr>
          <p:nvPr>
            <p:ph type="dt" sz="half" idx="10"/>
          </p:nvPr>
        </p:nvSpPr>
        <p:spPr/>
        <p:txBody>
          <a:bodyPr/>
          <a:lstStyle>
            <a:lvl1pPr>
              <a:defRPr/>
            </a:lvl1pPr>
          </a:lstStyle>
          <a:p>
            <a:pPr>
              <a:defRPr/>
            </a:pPr>
            <a:fld id="{784BAE7F-AFDF-4D3F-B270-A4DEAF154C3F}" type="datetimeFigureOut">
              <a:rPr lang="en-US"/>
              <a:pPr>
                <a:defRPr/>
              </a:pPr>
              <a:t>8/13/2023</a:t>
            </a:fld>
            <a:endParaRPr lang="en-US"/>
          </a:p>
        </p:txBody>
      </p:sp>
      <p:sp>
        <p:nvSpPr>
          <p:cNvPr id="5" name="Footer Placeholder 4">
            <a:extLst>
              <a:ext uri="{FF2B5EF4-FFF2-40B4-BE49-F238E27FC236}">
                <a16:creationId xmlns:a16="http://schemas.microsoft.com/office/drawing/2014/main" id="{C580AA4B-869A-8050-97E4-618EAABD348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4E9C5B0-3210-1AB2-34F7-74929AA7A540}"/>
              </a:ext>
            </a:extLst>
          </p:cNvPr>
          <p:cNvSpPr>
            <a:spLocks noGrp="1"/>
          </p:cNvSpPr>
          <p:nvPr>
            <p:ph type="sldNum" sz="quarter" idx="12"/>
          </p:nvPr>
        </p:nvSpPr>
        <p:spPr/>
        <p:txBody>
          <a:bodyPr/>
          <a:lstStyle>
            <a:lvl1pPr>
              <a:defRPr/>
            </a:lvl1pPr>
          </a:lstStyle>
          <a:p>
            <a:pPr>
              <a:defRPr/>
            </a:pPr>
            <a:fld id="{060133CB-3E37-4F24-8483-AE95E7225240}" type="slidenum">
              <a:rPr lang="en-US"/>
              <a:pPr>
                <a:defRPr/>
              </a:pPr>
              <a:t>‹#›</a:t>
            </a:fld>
            <a:endParaRPr lang="en-US"/>
          </a:p>
        </p:txBody>
      </p:sp>
    </p:spTree>
    <p:extLst>
      <p:ext uri="{BB962C8B-B14F-4D97-AF65-F5344CB8AC3E}">
        <p14:creationId xmlns:p14="http://schemas.microsoft.com/office/powerpoint/2010/main" val="2677501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Freeform 5">
            <a:extLst>
              <a:ext uri="{FF2B5EF4-FFF2-40B4-BE49-F238E27FC236}">
                <a16:creationId xmlns:a16="http://schemas.microsoft.com/office/drawing/2014/main" id="{7E06AF8E-5C6E-53F8-2A7F-2DD7814E2DB5}"/>
              </a:ext>
            </a:extLst>
          </p:cNvPr>
          <p:cNvSpPr>
            <a:spLocks noEditPoints="1"/>
          </p:cNvSpPr>
          <p:nvPr/>
        </p:nvSpPr>
        <p:spPr bwMode="auto">
          <a:xfrm>
            <a:off x="0" y="4763"/>
            <a:ext cx="377983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cxnSp>
        <p:nvCxnSpPr>
          <p:cNvPr id="5" name="Straight Connector 4" title="Rule Line">
            <a:extLst>
              <a:ext uri="{FF2B5EF4-FFF2-40B4-BE49-F238E27FC236}">
                <a16:creationId xmlns:a16="http://schemas.microsoft.com/office/drawing/2014/main" id="{A478EDC1-F44F-D4B3-FD91-C3ACE0896AA9}"/>
              </a:ext>
            </a:extLst>
          </p:cNvPr>
          <p:cNvCxnSpPr/>
          <p:nvPr/>
        </p:nvCxnSpPr>
        <p:spPr>
          <a:xfrm>
            <a:off x="9112250" y="571500"/>
            <a:ext cx="0" cy="5275263"/>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a:extLst>
              <a:ext uri="{FF2B5EF4-FFF2-40B4-BE49-F238E27FC236}">
                <a16:creationId xmlns:a16="http://schemas.microsoft.com/office/drawing/2014/main" id="{DA852466-3FD6-CE3D-D9D1-3A6D4ABA8A7C}"/>
              </a:ext>
            </a:extLst>
          </p:cNvPr>
          <p:cNvSpPr>
            <a:spLocks noGrp="1"/>
          </p:cNvSpPr>
          <p:nvPr>
            <p:ph type="dt" sz="half" idx="10"/>
          </p:nvPr>
        </p:nvSpPr>
        <p:spPr>
          <a:xfrm>
            <a:off x="9277350" y="6296025"/>
            <a:ext cx="2506663" cy="365125"/>
          </a:xfrm>
        </p:spPr>
        <p:txBody>
          <a:bodyPr/>
          <a:lstStyle>
            <a:lvl1pPr>
              <a:defRPr/>
            </a:lvl1pPr>
          </a:lstStyle>
          <a:p>
            <a:pPr>
              <a:defRPr/>
            </a:pPr>
            <a:fld id="{DC6B14C6-E814-46FF-A2F7-A464CCD276F7}" type="datetimeFigureOut">
              <a:rPr lang="en-US"/>
              <a:pPr>
                <a:defRPr/>
              </a:pPr>
              <a:t>8/13/2023</a:t>
            </a:fld>
            <a:endParaRPr lang="en-US"/>
          </a:p>
        </p:txBody>
      </p:sp>
      <p:sp>
        <p:nvSpPr>
          <p:cNvPr id="7" name="Footer Placeholder 4">
            <a:extLst>
              <a:ext uri="{FF2B5EF4-FFF2-40B4-BE49-F238E27FC236}">
                <a16:creationId xmlns:a16="http://schemas.microsoft.com/office/drawing/2014/main" id="{27740342-E9C4-B55C-7FAC-9F1BCB9BE062}"/>
              </a:ext>
            </a:extLst>
          </p:cNvPr>
          <p:cNvSpPr>
            <a:spLocks noGrp="1"/>
          </p:cNvSpPr>
          <p:nvPr>
            <p:ph type="ftr" sz="quarter" idx="11"/>
          </p:nvPr>
        </p:nvSpPr>
        <p:spPr>
          <a:xfrm>
            <a:off x="2933700" y="6296025"/>
            <a:ext cx="5959475" cy="365125"/>
          </a:xfrm>
        </p:spPr>
        <p:txBody>
          <a:bodyPr/>
          <a:lstStyle>
            <a:lvl1pPr>
              <a:defRPr/>
            </a:lvl1pPr>
          </a:lstStyle>
          <a:p>
            <a:pPr>
              <a:defRPr/>
            </a:pPr>
            <a:endParaRPr lang="en-US"/>
          </a:p>
        </p:txBody>
      </p:sp>
      <p:sp>
        <p:nvSpPr>
          <p:cNvPr id="8" name="Slide Number Placeholder 5">
            <a:extLst>
              <a:ext uri="{FF2B5EF4-FFF2-40B4-BE49-F238E27FC236}">
                <a16:creationId xmlns:a16="http://schemas.microsoft.com/office/drawing/2014/main" id="{57C0261C-9F24-D1D0-A0F0-60145D9956FB}"/>
              </a:ext>
            </a:extLst>
          </p:cNvPr>
          <p:cNvSpPr>
            <a:spLocks noGrp="1"/>
          </p:cNvSpPr>
          <p:nvPr>
            <p:ph type="sldNum" sz="quarter" idx="12"/>
          </p:nvPr>
        </p:nvSpPr>
        <p:spPr>
          <a:xfrm rot="5400000">
            <a:off x="8734425" y="2852738"/>
            <a:ext cx="5383213" cy="604837"/>
          </a:xfrm>
        </p:spPr>
        <p:txBody>
          <a:bodyPr/>
          <a:lstStyle>
            <a:lvl1pPr algn="l">
              <a:defRPr smtClean="0"/>
            </a:lvl1pPr>
          </a:lstStyle>
          <a:p>
            <a:pPr>
              <a:defRPr/>
            </a:pPr>
            <a:fld id="{D3036858-5852-46F6-AE1D-86EB56324079}" type="slidenum">
              <a:rPr lang="en-US"/>
              <a:pPr>
                <a:defRPr/>
              </a:pPr>
              <a:t>‹#›</a:t>
            </a:fld>
            <a:endParaRPr lang="en-US"/>
          </a:p>
        </p:txBody>
      </p:sp>
    </p:spTree>
    <p:extLst>
      <p:ext uri="{BB962C8B-B14F-4D97-AF65-F5344CB8AC3E}">
        <p14:creationId xmlns:p14="http://schemas.microsoft.com/office/powerpoint/2010/main" val="392012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A7BBB93-A22D-8E84-05EA-8A8245F60F10}"/>
              </a:ext>
            </a:extLst>
          </p:cNvPr>
          <p:cNvSpPr>
            <a:spLocks noGrp="1"/>
          </p:cNvSpPr>
          <p:nvPr>
            <p:ph type="dt" sz="half" idx="10"/>
          </p:nvPr>
        </p:nvSpPr>
        <p:spPr/>
        <p:txBody>
          <a:bodyPr/>
          <a:lstStyle>
            <a:lvl1pPr>
              <a:defRPr/>
            </a:lvl1pPr>
          </a:lstStyle>
          <a:p>
            <a:pPr>
              <a:defRPr/>
            </a:pPr>
            <a:fld id="{16E5AA77-222A-4297-A21A-47457F3B3AD9}" type="datetimeFigureOut">
              <a:rPr lang="en-US"/>
              <a:pPr>
                <a:defRPr/>
              </a:pPr>
              <a:t>8/13/2023</a:t>
            </a:fld>
            <a:endParaRPr lang="en-US"/>
          </a:p>
        </p:txBody>
      </p:sp>
      <p:sp>
        <p:nvSpPr>
          <p:cNvPr id="5" name="Footer Placeholder 4">
            <a:extLst>
              <a:ext uri="{FF2B5EF4-FFF2-40B4-BE49-F238E27FC236}">
                <a16:creationId xmlns:a16="http://schemas.microsoft.com/office/drawing/2014/main" id="{2B9A83F2-9F0E-D8D5-5C43-F9046A733E7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01E3173-283C-7FAE-91B5-724FC19C698C}"/>
              </a:ext>
            </a:extLst>
          </p:cNvPr>
          <p:cNvSpPr>
            <a:spLocks noGrp="1"/>
          </p:cNvSpPr>
          <p:nvPr>
            <p:ph type="sldNum" sz="quarter" idx="12"/>
          </p:nvPr>
        </p:nvSpPr>
        <p:spPr/>
        <p:txBody>
          <a:bodyPr/>
          <a:lstStyle>
            <a:lvl1pPr>
              <a:defRPr/>
            </a:lvl1pPr>
          </a:lstStyle>
          <a:p>
            <a:pPr>
              <a:defRPr/>
            </a:pPr>
            <a:fld id="{DAA0D7C1-B4CC-4393-A967-2A3D72FB6EC2}" type="slidenum">
              <a:rPr lang="en-US"/>
              <a:pPr>
                <a:defRPr/>
              </a:pPr>
              <a:t>‹#›</a:t>
            </a:fld>
            <a:endParaRPr lang="en-US"/>
          </a:p>
        </p:txBody>
      </p:sp>
    </p:spTree>
    <p:extLst>
      <p:ext uri="{BB962C8B-B14F-4D97-AF65-F5344CB8AC3E}">
        <p14:creationId xmlns:p14="http://schemas.microsoft.com/office/powerpoint/2010/main" val="895178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5">
            <a:extLst>
              <a:ext uri="{FF2B5EF4-FFF2-40B4-BE49-F238E27FC236}">
                <a16:creationId xmlns:a16="http://schemas.microsoft.com/office/drawing/2014/main" id="{052BA840-5CC2-32DC-F886-BA3E54E25BDF}"/>
              </a:ext>
            </a:extLst>
          </p:cNvPr>
          <p:cNvSpPr>
            <a:spLocks noEditPoints="1"/>
          </p:cNvSpPr>
          <p:nvPr/>
        </p:nvSpPr>
        <p:spPr bwMode="auto">
          <a:xfrm>
            <a:off x="3175" y="0"/>
            <a:ext cx="12184063" cy="6911975"/>
          </a:xfrm>
          <a:custGeom>
            <a:avLst/>
            <a:gdLst/>
            <a:ahLst/>
            <a:cxnLst/>
            <a:rect l="0" t="0" r="r" b="b"/>
            <a:pathLst>
              <a:path w="3840" h="2177">
                <a:moveTo>
                  <a:pt x="813" y="187"/>
                </a:moveTo>
                <a:cubicBezTo>
                  <a:pt x="858" y="167"/>
                  <a:pt x="893" y="143"/>
                  <a:pt x="911" y="109"/>
                </a:cubicBezTo>
                <a:cubicBezTo>
                  <a:pt x="929" y="77"/>
                  <a:pt x="934" y="39"/>
                  <a:pt x="944" y="0"/>
                </a:cubicBezTo>
                <a:cubicBezTo>
                  <a:pt x="916" y="0"/>
                  <a:pt x="916" y="0"/>
                  <a:pt x="916" y="0"/>
                </a:cubicBezTo>
                <a:cubicBezTo>
                  <a:pt x="921" y="28"/>
                  <a:pt x="908" y="57"/>
                  <a:pt x="900" y="85"/>
                </a:cubicBezTo>
                <a:cubicBezTo>
                  <a:pt x="894" y="105"/>
                  <a:pt x="883" y="125"/>
                  <a:pt x="857" y="134"/>
                </a:cubicBezTo>
                <a:cubicBezTo>
                  <a:pt x="840" y="89"/>
                  <a:pt x="827" y="48"/>
                  <a:pt x="808" y="10"/>
                </a:cubicBezTo>
                <a:cubicBezTo>
                  <a:pt x="806" y="6"/>
                  <a:pt x="805" y="3"/>
                  <a:pt x="803" y="0"/>
                </a:cubicBezTo>
                <a:cubicBezTo>
                  <a:pt x="781" y="0"/>
                  <a:pt x="781" y="0"/>
                  <a:pt x="781" y="0"/>
                </a:cubicBezTo>
                <a:cubicBezTo>
                  <a:pt x="791" y="20"/>
                  <a:pt x="800" y="41"/>
                  <a:pt x="809" y="62"/>
                </a:cubicBezTo>
                <a:cubicBezTo>
                  <a:pt x="826" y="100"/>
                  <a:pt x="835" y="139"/>
                  <a:pt x="813" y="187"/>
                </a:cubicBezTo>
                <a:close/>
                <a:moveTo>
                  <a:pt x="1209" y="90"/>
                </a:moveTo>
                <a:cubicBezTo>
                  <a:pt x="1182" y="65"/>
                  <a:pt x="1168" y="33"/>
                  <a:pt x="1156" y="0"/>
                </a:cubicBezTo>
                <a:cubicBezTo>
                  <a:pt x="1130" y="0"/>
                  <a:pt x="1130" y="0"/>
                  <a:pt x="1130" y="0"/>
                </a:cubicBezTo>
                <a:cubicBezTo>
                  <a:pt x="1138" y="25"/>
                  <a:pt x="1149" y="50"/>
                  <a:pt x="1163" y="75"/>
                </a:cubicBezTo>
                <a:cubicBezTo>
                  <a:pt x="1133" y="65"/>
                  <a:pt x="1102" y="58"/>
                  <a:pt x="1073" y="46"/>
                </a:cubicBezTo>
                <a:cubicBezTo>
                  <a:pt x="1043" y="33"/>
                  <a:pt x="1015" y="18"/>
                  <a:pt x="989" y="0"/>
                </a:cubicBezTo>
                <a:cubicBezTo>
                  <a:pt x="952" y="0"/>
                  <a:pt x="952" y="0"/>
                  <a:pt x="952" y="0"/>
                </a:cubicBezTo>
                <a:cubicBezTo>
                  <a:pt x="1028" y="59"/>
                  <a:pt x="1116" y="91"/>
                  <a:pt x="1215" y="108"/>
                </a:cubicBezTo>
                <a:cubicBezTo>
                  <a:pt x="1212" y="99"/>
                  <a:pt x="1212" y="93"/>
                  <a:pt x="1209" y="90"/>
                </a:cubicBezTo>
                <a:close/>
                <a:moveTo>
                  <a:pt x="1306" y="346"/>
                </a:moveTo>
                <a:cubicBezTo>
                  <a:pt x="1328" y="357"/>
                  <a:pt x="1352" y="362"/>
                  <a:pt x="1375" y="370"/>
                </a:cubicBezTo>
                <a:cubicBezTo>
                  <a:pt x="1342" y="428"/>
                  <a:pt x="1310" y="484"/>
                  <a:pt x="1277" y="541"/>
                </a:cubicBezTo>
                <a:cubicBezTo>
                  <a:pt x="1288" y="548"/>
                  <a:pt x="1294" y="555"/>
                  <a:pt x="1301" y="556"/>
                </a:cubicBezTo>
                <a:cubicBezTo>
                  <a:pt x="1364" y="567"/>
                  <a:pt x="1425" y="557"/>
                  <a:pt x="1482" y="532"/>
                </a:cubicBezTo>
                <a:cubicBezTo>
                  <a:pt x="1524" y="513"/>
                  <a:pt x="1551" y="473"/>
                  <a:pt x="1579" y="436"/>
                </a:cubicBezTo>
                <a:cubicBezTo>
                  <a:pt x="1604" y="403"/>
                  <a:pt x="1617" y="365"/>
                  <a:pt x="1626" y="325"/>
                </a:cubicBezTo>
                <a:cubicBezTo>
                  <a:pt x="1629" y="310"/>
                  <a:pt x="1632" y="295"/>
                  <a:pt x="1656" y="290"/>
                </a:cubicBezTo>
                <a:cubicBezTo>
                  <a:pt x="1634" y="348"/>
                  <a:pt x="1638" y="405"/>
                  <a:pt x="1650" y="462"/>
                </a:cubicBezTo>
                <a:cubicBezTo>
                  <a:pt x="1663" y="521"/>
                  <a:pt x="1697" y="568"/>
                  <a:pt x="1738" y="614"/>
                </a:cubicBezTo>
                <a:cubicBezTo>
                  <a:pt x="1799" y="558"/>
                  <a:pt x="1823" y="487"/>
                  <a:pt x="1829" y="408"/>
                </a:cubicBezTo>
                <a:cubicBezTo>
                  <a:pt x="1834" y="330"/>
                  <a:pt x="1816" y="259"/>
                  <a:pt x="1759" y="199"/>
                </a:cubicBezTo>
                <a:cubicBezTo>
                  <a:pt x="1805" y="136"/>
                  <a:pt x="1840" y="70"/>
                  <a:pt x="1863" y="0"/>
                </a:cubicBezTo>
                <a:cubicBezTo>
                  <a:pt x="1839" y="0"/>
                  <a:pt x="1839" y="0"/>
                  <a:pt x="1839" y="0"/>
                </a:cubicBezTo>
                <a:cubicBezTo>
                  <a:pt x="1830" y="29"/>
                  <a:pt x="1817" y="57"/>
                  <a:pt x="1804" y="77"/>
                </a:cubicBezTo>
                <a:cubicBezTo>
                  <a:pt x="1812" y="50"/>
                  <a:pt x="1819" y="25"/>
                  <a:pt x="1827" y="0"/>
                </a:cubicBezTo>
                <a:cubicBezTo>
                  <a:pt x="1807" y="0"/>
                  <a:pt x="1807" y="0"/>
                  <a:pt x="1807" y="0"/>
                </a:cubicBezTo>
                <a:cubicBezTo>
                  <a:pt x="1799" y="27"/>
                  <a:pt x="1789" y="54"/>
                  <a:pt x="1775" y="79"/>
                </a:cubicBezTo>
                <a:cubicBezTo>
                  <a:pt x="1736" y="151"/>
                  <a:pt x="1693" y="222"/>
                  <a:pt x="1622" y="275"/>
                </a:cubicBezTo>
                <a:cubicBezTo>
                  <a:pt x="1548" y="177"/>
                  <a:pt x="1376" y="143"/>
                  <a:pt x="1228" y="259"/>
                </a:cubicBezTo>
                <a:cubicBezTo>
                  <a:pt x="1232" y="307"/>
                  <a:pt x="1268" y="328"/>
                  <a:pt x="1306" y="346"/>
                </a:cubicBezTo>
                <a:close/>
                <a:moveTo>
                  <a:pt x="1665" y="348"/>
                </a:moveTo>
                <a:cubicBezTo>
                  <a:pt x="1671" y="316"/>
                  <a:pt x="1683" y="287"/>
                  <a:pt x="1722" y="274"/>
                </a:cubicBezTo>
                <a:cubicBezTo>
                  <a:pt x="1739" y="322"/>
                  <a:pt x="1722" y="375"/>
                  <a:pt x="1750" y="418"/>
                </a:cubicBezTo>
                <a:cubicBezTo>
                  <a:pt x="1752" y="375"/>
                  <a:pt x="1753" y="333"/>
                  <a:pt x="1755" y="284"/>
                </a:cubicBezTo>
                <a:cubicBezTo>
                  <a:pt x="1786" y="300"/>
                  <a:pt x="1796" y="320"/>
                  <a:pt x="1802" y="344"/>
                </a:cubicBezTo>
                <a:cubicBezTo>
                  <a:pt x="1813" y="394"/>
                  <a:pt x="1806" y="441"/>
                  <a:pt x="1792" y="489"/>
                </a:cubicBezTo>
                <a:cubicBezTo>
                  <a:pt x="1781" y="524"/>
                  <a:pt x="1767" y="556"/>
                  <a:pt x="1735" y="583"/>
                </a:cubicBezTo>
                <a:cubicBezTo>
                  <a:pt x="1718" y="556"/>
                  <a:pt x="1702" y="532"/>
                  <a:pt x="1689" y="507"/>
                </a:cubicBezTo>
                <a:cubicBezTo>
                  <a:pt x="1663" y="457"/>
                  <a:pt x="1656" y="403"/>
                  <a:pt x="1665" y="348"/>
                </a:cubicBezTo>
                <a:close/>
                <a:moveTo>
                  <a:pt x="1572" y="348"/>
                </a:moveTo>
                <a:cubicBezTo>
                  <a:pt x="1587" y="380"/>
                  <a:pt x="1576" y="405"/>
                  <a:pt x="1561" y="426"/>
                </a:cubicBezTo>
                <a:cubicBezTo>
                  <a:pt x="1527" y="475"/>
                  <a:pt x="1488" y="518"/>
                  <a:pt x="1424" y="527"/>
                </a:cubicBezTo>
                <a:cubicBezTo>
                  <a:pt x="1388" y="533"/>
                  <a:pt x="1352" y="546"/>
                  <a:pt x="1305" y="536"/>
                </a:cubicBezTo>
                <a:cubicBezTo>
                  <a:pt x="1341" y="485"/>
                  <a:pt x="1357" y="428"/>
                  <a:pt x="1398" y="385"/>
                </a:cubicBezTo>
                <a:cubicBezTo>
                  <a:pt x="1438" y="344"/>
                  <a:pt x="1480" y="315"/>
                  <a:pt x="1547" y="332"/>
                </a:cubicBezTo>
                <a:cubicBezTo>
                  <a:pt x="1536" y="349"/>
                  <a:pt x="1529" y="363"/>
                  <a:pt x="1519" y="374"/>
                </a:cubicBezTo>
                <a:cubicBezTo>
                  <a:pt x="1509" y="386"/>
                  <a:pt x="1497" y="395"/>
                  <a:pt x="1485" y="405"/>
                </a:cubicBezTo>
                <a:cubicBezTo>
                  <a:pt x="1476" y="415"/>
                  <a:pt x="1466" y="424"/>
                  <a:pt x="1456" y="433"/>
                </a:cubicBezTo>
                <a:cubicBezTo>
                  <a:pt x="1506" y="421"/>
                  <a:pt x="1539" y="386"/>
                  <a:pt x="1572" y="348"/>
                </a:cubicBezTo>
                <a:close/>
                <a:moveTo>
                  <a:pt x="1449" y="206"/>
                </a:moveTo>
                <a:cubicBezTo>
                  <a:pt x="1484" y="209"/>
                  <a:pt x="1520" y="218"/>
                  <a:pt x="1543" y="257"/>
                </a:cubicBezTo>
                <a:cubicBezTo>
                  <a:pt x="1484" y="266"/>
                  <a:pt x="1426" y="258"/>
                  <a:pt x="1373" y="283"/>
                </a:cubicBezTo>
                <a:cubicBezTo>
                  <a:pt x="1412" y="284"/>
                  <a:pt x="1452" y="285"/>
                  <a:pt x="1500" y="287"/>
                </a:cubicBezTo>
                <a:cubicBezTo>
                  <a:pt x="1463" y="309"/>
                  <a:pt x="1432" y="327"/>
                  <a:pt x="1401" y="345"/>
                </a:cubicBezTo>
                <a:cubicBezTo>
                  <a:pt x="1398" y="347"/>
                  <a:pt x="1393" y="346"/>
                  <a:pt x="1389" y="346"/>
                </a:cubicBezTo>
                <a:cubicBezTo>
                  <a:pt x="1334" y="339"/>
                  <a:pt x="1286" y="321"/>
                  <a:pt x="1248" y="272"/>
                </a:cubicBezTo>
                <a:cubicBezTo>
                  <a:pt x="1309" y="222"/>
                  <a:pt x="1375" y="200"/>
                  <a:pt x="1449" y="206"/>
                </a:cubicBezTo>
                <a:close/>
                <a:moveTo>
                  <a:pt x="3289" y="0"/>
                </a:moveTo>
                <a:cubicBezTo>
                  <a:pt x="3279" y="12"/>
                  <a:pt x="3269" y="25"/>
                  <a:pt x="3260" y="39"/>
                </a:cubicBezTo>
                <a:cubicBezTo>
                  <a:pt x="3279" y="29"/>
                  <a:pt x="3296" y="16"/>
                  <a:pt x="3313" y="0"/>
                </a:cubicBezTo>
                <a:lnTo>
                  <a:pt x="3289" y="0"/>
                </a:lnTo>
                <a:close/>
                <a:moveTo>
                  <a:pt x="3415" y="0"/>
                </a:moveTo>
                <a:cubicBezTo>
                  <a:pt x="3375" y="0"/>
                  <a:pt x="3375" y="0"/>
                  <a:pt x="3375" y="0"/>
                </a:cubicBezTo>
                <a:cubicBezTo>
                  <a:pt x="3372" y="21"/>
                  <a:pt x="3363" y="41"/>
                  <a:pt x="3348" y="59"/>
                </a:cubicBezTo>
                <a:cubicBezTo>
                  <a:pt x="3302" y="115"/>
                  <a:pt x="3237" y="132"/>
                  <a:pt x="3169" y="144"/>
                </a:cubicBezTo>
                <a:cubicBezTo>
                  <a:pt x="3165" y="96"/>
                  <a:pt x="3177" y="44"/>
                  <a:pt x="3197" y="0"/>
                </a:cubicBezTo>
                <a:cubicBezTo>
                  <a:pt x="3172" y="0"/>
                  <a:pt x="3172" y="0"/>
                  <a:pt x="3172" y="0"/>
                </a:cubicBezTo>
                <a:cubicBezTo>
                  <a:pt x="3151" y="46"/>
                  <a:pt x="3143" y="97"/>
                  <a:pt x="3150" y="154"/>
                </a:cubicBezTo>
                <a:cubicBezTo>
                  <a:pt x="3232" y="183"/>
                  <a:pt x="3359" y="112"/>
                  <a:pt x="3415" y="0"/>
                </a:cubicBezTo>
                <a:close/>
                <a:moveTo>
                  <a:pt x="1637" y="0"/>
                </a:moveTo>
                <a:cubicBezTo>
                  <a:pt x="1612" y="0"/>
                  <a:pt x="1612" y="0"/>
                  <a:pt x="1612" y="0"/>
                </a:cubicBezTo>
                <a:cubicBezTo>
                  <a:pt x="1614" y="2"/>
                  <a:pt x="1616" y="5"/>
                  <a:pt x="1618" y="8"/>
                </a:cubicBezTo>
                <a:cubicBezTo>
                  <a:pt x="1624" y="5"/>
                  <a:pt x="1632" y="4"/>
                  <a:pt x="1637" y="0"/>
                </a:cubicBezTo>
                <a:close/>
                <a:moveTo>
                  <a:pt x="1799" y="933"/>
                </a:moveTo>
                <a:cubicBezTo>
                  <a:pt x="1846" y="949"/>
                  <a:pt x="1887" y="956"/>
                  <a:pt x="1924" y="944"/>
                </a:cubicBezTo>
                <a:cubicBezTo>
                  <a:pt x="1960" y="932"/>
                  <a:pt x="1992" y="906"/>
                  <a:pt x="2028" y="884"/>
                </a:cubicBezTo>
                <a:cubicBezTo>
                  <a:pt x="2041" y="982"/>
                  <a:pt x="2084" y="1069"/>
                  <a:pt x="2146" y="1151"/>
                </a:cubicBezTo>
                <a:cubicBezTo>
                  <a:pt x="2150" y="1143"/>
                  <a:pt x="2154" y="1138"/>
                  <a:pt x="2154" y="1134"/>
                </a:cubicBezTo>
                <a:cubicBezTo>
                  <a:pt x="2150" y="1083"/>
                  <a:pt x="2175" y="1039"/>
                  <a:pt x="2194" y="995"/>
                </a:cubicBezTo>
                <a:cubicBezTo>
                  <a:pt x="2209" y="958"/>
                  <a:pt x="2229" y="923"/>
                  <a:pt x="2247" y="886"/>
                </a:cubicBezTo>
                <a:cubicBezTo>
                  <a:pt x="2274" y="893"/>
                  <a:pt x="2305" y="900"/>
                  <a:pt x="2336" y="908"/>
                </a:cubicBezTo>
                <a:cubicBezTo>
                  <a:pt x="2366" y="916"/>
                  <a:pt x="2396" y="926"/>
                  <a:pt x="2429" y="936"/>
                </a:cubicBezTo>
                <a:cubicBezTo>
                  <a:pt x="2452" y="861"/>
                  <a:pt x="2411" y="800"/>
                  <a:pt x="2371" y="740"/>
                </a:cubicBezTo>
                <a:cubicBezTo>
                  <a:pt x="2329" y="679"/>
                  <a:pt x="2274" y="635"/>
                  <a:pt x="2193" y="638"/>
                </a:cubicBezTo>
                <a:cubicBezTo>
                  <a:pt x="2196" y="596"/>
                  <a:pt x="2200" y="557"/>
                  <a:pt x="2201" y="518"/>
                </a:cubicBezTo>
                <a:cubicBezTo>
                  <a:pt x="2202" y="479"/>
                  <a:pt x="2199" y="440"/>
                  <a:pt x="2198" y="394"/>
                </a:cubicBezTo>
                <a:cubicBezTo>
                  <a:pt x="2290" y="476"/>
                  <a:pt x="2392" y="518"/>
                  <a:pt x="2515" y="496"/>
                </a:cubicBezTo>
                <a:cubicBezTo>
                  <a:pt x="2522" y="464"/>
                  <a:pt x="2508" y="435"/>
                  <a:pt x="2499" y="407"/>
                </a:cubicBezTo>
                <a:cubicBezTo>
                  <a:pt x="2476" y="334"/>
                  <a:pt x="2424" y="283"/>
                  <a:pt x="2363" y="240"/>
                </a:cubicBezTo>
                <a:cubicBezTo>
                  <a:pt x="2295" y="191"/>
                  <a:pt x="2217" y="164"/>
                  <a:pt x="2135" y="139"/>
                </a:cubicBezTo>
                <a:cubicBezTo>
                  <a:pt x="2120" y="92"/>
                  <a:pt x="2103" y="45"/>
                  <a:pt x="2084" y="0"/>
                </a:cubicBezTo>
                <a:cubicBezTo>
                  <a:pt x="2028" y="0"/>
                  <a:pt x="2028" y="0"/>
                  <a:pt x="2028" y="0"/>
                </a:cubicBezTo>
                <a:cubicBezTo>
                  <a:pt x="2055" y="52"/>
                  <a:pt x="2079" y="107"/>
                  <a:pt x="2101" y="163"/>
                </a:cubicBezTo>
                <a:cubicBezTo>
                  <a:pt x="2080" y="179"/>
                  <a:pt x="2060" y="192"/>
                  <a:pt x="2043" y="208"/>
                </a:cubicBezTo>
                <a:cubicBezTo>
                  <a:pt x="1989" y="259"/>
                  <a:pt x="1953" y="322"/>
                  <a:pt x="1938" y="395"/>
                </a:cubicBezTo>
                <a:cubicBezTo>
                  <a:pt x="1931" y="430"/>
                  <a:pt x="1935" y="467"/>
                  <a:pt x="1936" y="503"/>
                </a:cubicBezTo>
                <a:cubicBezTo>
                  <a:pt x="1937" y="517"/>
                  <a:pt x="1948" y="523"/>
                  <a:pt x="1963" y="524"/>
                </a:cubicBezTo>
                <a:cubicBezTo>
                  <a:pt x="2002" y="528"/>
                  <a:pt x="2033" y="508"/>
                  <a:pt x="2064" y="489"/>
                </a:cubicBezTo>
                <a:cubicBezTo>
                  <a:pt x="2088" y="474"/>
                  <a:pt x="2108" y="452"/>
                  <a:pt x="2133" y="431"/>
                </a:cubicBezTo>
                <a:cubicBezTo>
                  <a:pt x="2147" y="495"/>
                  <a:pt x="2145" y="560"/>
                  <a:pt x="2146" y="629"/>
                </a:cubicBezTo>
                <a:cubicBezTo>
                  <a:pt x="2125" y="621"/>
                  <a:pt x="2108" y="612"/>
                  <a:pt x="2090" y="608"/>
                </a:cubicBezTo>
                <a:cubicBezTo>
                  <a:pt x="2045" y="600"/>
                  <a:pt x="2008" y="621"/>
                  <a:pt x="1977" y="650"/>
                </a:cubicBezTo>
                <a:cubicBezTo>
                  <a:pt x="1944" y="682"/>
                  <a:pt x="1920" y="722"/>
                  <a:pt x="1907" y="768"/>
                </a:cubicBezTo>
                <a:cubicBezTo>
                  <a:pt x="1900" y="792"/>
                  <a:pt x="1891" y="816"/>
                  <a:pt x="1883" y="839"/>
                </a:cubicBezTo>
                <a:cubicBezTo>
                  <a:pt x="1869" y="879"/>
                  <a:pt x="1849" y="913"/>
                  <a:pt x="1799" y="933"/>
                </a:cubicBezTo>
                <a:close/>
                <a:moveTo>
                  <a:pt x="2122" y="396"/>
                </a:moveTo>
                <a:cubicBezTo>
                  <a:pt x="2112" y="413"/>
                  <a:pt x="2102" y="431"/>
                  <a:pt x="2088" y="444"/>
                </a:cubicBezTo>
                <a:cubicBezTo>
                  <a:pt x="2055" y="476"/>
                  <a:pt x="2017" y="501"/>
                  <a:pt x="1967" y="504"/>
                </a:cubicBezTo>
                <a:cubicBezTo>
                  <a:pt x="1926" y="408"/>
                  <a:pt x="2005" y="235"/>
                  <a:pt x="2087" y="238"/>
                </a:cubicBezTo>
                <a:cubicBezTo>
                  <a:pt x="2093" y="299"/>
                  <a:pt x="2056" y="349"/>
                  <a:pt x="2036" y="409"/>
                </a:cubicBezTo>
                <a:cubicBezTo>
                  <a:pt x="2081" y="368"/>
                  <a:pt x="2090" y="314"/>
                  <a:pt x="2114" y="266"/>
                </a:cubicBezTo>
                <a:cubicBezTo>
                  <a:pt x="2148" y="312"/>
                  <a:pt x="2145" y="354"/>
                  <a:pt x="2122" y="396"/>
                </a:cubicBezTo>
                <a:close/>
                <a:moveTo>
                  <a:pt x="2311" y="707"/>
                </a:moveTo>
                <a:cubicBezTo>
                  <a:pt x="2361" y="754"/>
                  <a:pt x="2395" y="811"/>
                  <a:pt x="2413" y="877"/>
                </a:cubicBezTo>
                <a:cubicBezTo>
                  <a:pt x="2415" y="886"/>
                  <a:pt x="2414" y="895"/>
                  <a:pt x="2414" y="901"/>
                </a:cubicBezTo>
                <a:cubicBezTo>
                  <a:pt x="2379" y="894"/>
                  <a:pt x="2348" y="887"/>
                  <a:pt x="2315" y="881"/>
                </a:cubicBezTo>
                <a:cubicBezTo>
                  <a:pt x="2287" y="877"/>
                  <a:pt x="2262" y="867"/>
                  <a:pt x="2246" y="849"/>
                </a:cubicBezTo>
                <a:cubicBezTo>
                  <a:pt x="2243" y="816"/>
                  <a:pt x="2240" y="789"/>
                  <a:pt x="2237" y="758"/>
                </a:cubicBezTo>
                <a:cubicBezTo>
                  <a:pt x="2263" y="775"/>
                  <a:pt x="2286" y="789"/>
                  <a:pt x="2309" y="804"/>
                </a:cubicBezTo>
                <a:cubicBezTo>
                  <a:pt x="2284" y="769"/>
                  <a:pt x="2245" y="747"/>
                  <a:pt x="2233" y="703"/>
                </a:cubicBezTo>
                <a:cubicBezTo>
                  <a:pt x="2268" y="684"/>
                  <a:pt x="2287" y="685"/>
                  <a:pt x="2311" y="707"/>
                </a:cubicBezTo>
                <a:close/>
                <a:moveTo>
                  <a:pt x="2174" y="259"/>
                </a:moveTo>
                <a:cubicBezTo>
                  <a:pt x="2216" y="285"/>
                  <a:pt x="2255" y="309"/>
                  <a:pt x="2294" y="333"/>
                </a:cubicBezTo>
                <a:cubicBezTo>
                  <a:pt x="2295" y="331"/>
                  <a:pt x="2297" y="328"/>
                  <a:pt x="2298" y="326"/>
                </a:cubicBezTo>
                <a:cubicBezTo>
                  <a:pt x="2263" y="296"/>
                  <a:pt x="2228" y="266"/>
                  <a:pt x="2192" y="235"/>
                </a:cubicBezTo>
                <a:cubicBezTo>
                  <a:pt x="2221" y="214"/>
                  <a:pt x="2267" y="214"/>
                  <a:pt x="2335" y="249"/>
                </a:cubicBezTo>
                <a:cubicBezTo>
                  <a:pt x="2425" y="295"/>
                  <a:pt x="2477" y="372"/>
                  <a:pt x="2493" y="476"/>
                </a:cubicBezTo>
                <a:cubicBezTo>
                  <a:pt x="2375" y="501"/>
                  <a:pt x="2244" y="433"/>
                  <a:pt x="2187" y="340"/>
                </a:cubicBezTo>
                <a:cubicBezTo>
                  <a:pt x="2172" y="318"/>
                  <a:pt x="2164" y="291"/>
                  <a:pt x="2174" y="259"/>
                </a:cubicBezTo>
                <a:close/>
                <a:moveTo>
                  <a:pt x="2165" y="368"/>
                </a:moveTo>
                <a:cubicBezTo>
                  <a:pt x="2185" y="440"/>
                  <a:pt x="2184" y="509"/>
                  <a:pt x="2173" y="578"/>
                </a:cubicBezTo>
                <a:cubicBezTo>
                  <a:pt x="2151" y="457"/>
                  <a:pt x="2149" y="402"/>
                  <a:pt x="2165" y="368"/>
                </a:cubicBezTo>
                <a:close/>
                <a:moveTo>
                  <a:pt x="2131" y="869"/>
                </a:moveTo>
                <a:cubicBezTo>
                  <a:pt x="2145" y="825"/>
                  <a:pt x="2146" y="777"/>
                  <a:pt x="2171" y="737"/>
                </a:cubicBezTo>
                <a:cubicBezTo>
                  <a:pt x="2177" y="739"/>
                  <a:pt x="2180" y="740"/>
                  <a:pt x="2183" y="741"/>
                </a:cubicBezTo>
                <a:cubicBezTo>
                  <a:pt x="2185" y="743"/>
                  <a:pt x="2187" y="745"/>
                  <a:pt x="2189" y="747"/>
                </a:cubicBezTo>
                <a:cubicBezTo>
                  <a:pt x="2228" y="810"/>
                  <a:pt x="2232" y="875"/>
                  <a:pt x="2197" y="942"/>
                </a:cubicBezTo>
                <a:cubicBezTo>
                  <a:pt x="2172" y="989"/>
                  <a:pt x="2145" y="1035"/>
                  <a:pt x="2131" y="1091"/>
                </a:cubicBezTo>
                <a:cubicBezTo>
                  <a:pt x="2115" y="1064"/>
                  <a:pt x="2098" y="1037"/>
                  <a:pt x="2085" y="1009"/>
                </a:cubicBezTo>
                <a:cubicBezTo>
                  <a:pt x="2062" y="956"/>
                  <a:pt x="2048" y="900"/>
                  <a:pt x="2051" y="842"/>
                </a:cubicBezTo>
                <a:cubicBezTo>
                  <a:pt x="2055" y="774"/>
                  <a:pt x="2079" y="743"/>
                  <a:pt x="2141" y="730"/>
                </a:cubicBezTo>
                <a:cubicBezTo>
                  <a:pt x="2134" y="776"/>
                  <a:pt x="2120" y="822"/>
                  <a:pt x="2131" y="869"/>
                </a:cubicBezTo>
                <a:close/>
                <a:moveTo>
                  <a:pt x="1918" y="800"/>
                </a:moveTo>
                <a:cubicBezTo>
                  <a:pt x="1928" y="765"/>
                  <a:pt x="1949" y="738"/>
                  <a:pt x="1971" y="711"/>
                </a:cubicBezTo>
                <a:cubicBezTo>
                  <a:pt x="1988" y="690"/>
                  <a:pt x="2012" y="677"/>
                  <a:pt x="2044" y="680"/>
                </a:cubicBezTo>
                <a:cubicBezTo>
                  <a:pt x="2027" y="705"/>
                  <a:pt x="2012" y="727"/>
                  <a:pt x="1997" y="749"/>
                </a:cubicBezTo>
                <a:cubicBezTo>
                  <a:pt x="2016" y="738"/>
                  <a:pt x="2030" y="723"/>
                  <a:pt x="2046" y="710"/>
                </a:cubicBezTo>
                <a:cubicBezTo>
                  <a:pt x="2061" y="697"/>
                  <a:pt x="2076" y="681"/>
                  <a:pt x="2102" y="691"/>
                </a:cubicBezTo>
                <a:cubicBezTo>
                  <a:pt x="2085" y="714"/>
                  <a:pt x="2067" y="736"/>
                  <a:pt x="2052" y="758"/>
                </a:cubicBezTo>
                <a:cubicBezTo>
                  <a:pt x="2036" y="782"/>
                  <a:pt x="2041" y="817"/>
                  <a:pt x="2015" y="836"/>
                </a:cubicBezTo>
                <a:cubicBezTo>
                  <a:pt x="2008" y="884"/>
                  <a:pt x="1967" y="898"/>
                  <a:pt x="1933" y="918"/>
                </a:cubicBezTo>
                <a:cubicBezTo>
                  <a:pt x="1914" y="929"/>
                  <a:pt x="1893" y="936"/>
                  <a:pt x="1868" y="924"/>
                </a:cubicBezTo>
                <a:cubicBezTo>
                  <a:pt x="1886" y="880"/>
                  <a:pt x="1905" y="841"/>
                  <a:pt x="1918" y="800"/>
                </a:cubicBezTo>
                <a:close/>
                <a:moveTo>
                  <a:pt x="2652" y="273"/>
                </a:moveTo>
                <a:cubicBezTo>
                  <a:pt x="2723" y="253"/>
                  <a:pt x="2772" y="203"/>
                  <a:pt x="2818" y="150"/>
                </a:cubicBezTo>
                <a:cubicBezTo>
                  <a:pt x="2825" y="141"/>
                  <a:pt x="2832" y="133"/>
                  <a:pt x="2839" y="124"/>
                </a:cubicBezTo>
                <a:cubicBezTo>
                  <a:pt x="2839" y="124"/>
                  <a:pt x="2841" y="124"/>
                  <a:pt x="2846" y="124"/>
                </a:cubicBezTo>
                <a:cubicBezTo>
                  <a:pt x="2865" y="210"/>
                  <a:pt x="2890" y="295"/>
                  <a:pt x="2947" y="368"/>
                </a:cubicBezTo>
                <a:cubicBezTo>
                  <a:pt x="3012" y="310"/>
                  <a:pt x="3030" y="234"/>
                  <a:pt x="3034" y="155"/>
                </a:cubicBezTo>
                <a:cubicBezTo>
                  <a:pt x="3037" y="97"/>
                  <a:pt x="3021" y="46"/>
                  <a:pt x="2988" y="0"/>
                </a:cubicBezTo>
                <a:cubicBezTo>
                  <a:pt x="2797" y="0"/>
                  <a:pt x="2797" y="0"/>
                  <a:pt x="2797" y="0"/>
                </a:cubicBezTo>
                <a:cubicBezTo>
                  <a:pt x="2802" y="1"/>
                  <a:pt x="2808" y="3"/>
                  <a:pt x="2814" y="6"/>
                </a:cubicBezTo>
                <a:cubicBezTo>
                  <a:pt x="2779" y="52"/>
                  <a:pt x="2744" y="97"/>
                  <a:pt x="2710" y="141"/>
                </a:cubicBezTo>
                <a:cubicBezTo>
                  <a:pt x="2712" y="142"/>
                  <a:pt x="2714" y="144"/>
                  <a:pt x="2716" y="145"/>
                </a:cubicBezTo>
                <a:cubicBezTo>
                  <a:pt x="2755" y="107"/>
                  <a:pt x="2793" y="68"/>
                  <a:pt x="2839" y="22"/>
                </a:cubicBezTo>
                <a:cubicBezTo>
                  <a:pt x="2839" y="96"/>
                  <a:pt x="2801" y="142"/>
                  <a:pt x="2760" y="183"/>
                </a:cubicBezTo>
                <a:cubicBezTo>
                  <a:pt x="2722" y="222"/>
                  <a:pt x="2677" y="256"/>
                  <a:pt x="2613" y="257"/>
                </a:cubicBezTo>
                <a:cubicBezTo>
                  <a:pt x="2640" y="154"/>
                  <a:pt x="2695" y="73"/>
                  <a:pt x="2771" y="6"/>
                </a:cubicBezTo>
                <a:cubicBezTo>
                  <a:pt x="2775" y="3"/>
                  <a:pt x="2779" y="1"/>
                  <a:pt x="2784" y="0"/>
                </a:cubicBezTo>
                <a:cubicBezTo>
                  <a:pt x="2597" y="0"/>
                  <a:pt x="2597" y="0"/>
                  <a:pt x="2597" y="0"/>
                </a:cubicBezTo>
                <a:cubicBezTo>
                  <a:pt x="2634" y="14"/>
                  <a:pt x="2673" y="23"/>
                  <a:pt x="2716" y="20"/>
                </a:cubicBezTo>
                <a:cubicBezTo>
                  <a:pt x="2717" y="20"/>
                  <a:pt x="2718" y="22"/>
                  <a:pt x="2719" y="23"/>
                </a:cubicBezTo>
                <a:cubicBezTo>
                  <a:pt x="2653" y="98"/>
                  <a:pt x="2601" y="196"/>
                  <a:pt x="2589" y="270"/>
                </a:cubicBezTo>
                <a:cubicBezTo>
                  <a:pt x="2609" y="282"/>
                  <a:pt x="2630" y="280"/>
                  <a:pt x="2652" y="273"/>
                </a:cubicBezTo>
                <a:close/>
                <a:moveTo>
                  <a:pt x="2870" y="107"/>
                </a:moveTo>
                <a:cubicBezTo>
                  <a:pt x="2873" y="76"/>
                  <a:pt x="2870" y="37"/>
                  <a:pt x="2913" y="17"/>
                </a:cubicBezTo>
                <a:cubicBezTo>
                  <a:pt x="2932" y="57"/>
                  <a:pt x="2929" y="99"/>
                  <a:pt x="2944" y="138"/>
                </a:cubicBezTo>
                <a:cubicBezTo>
                  <a:pt x="2959" y="97"/>
                  <a:pt x="2940" y="56"/>
                  <a:pt x="2942" y="12"/>
                </a:cubicBezTo>
                <a:cubicBezTo>
                  <a:pt x="2971" y="25"/>
                  <a:pt x="2991" y="43"/>
                  <a:pt x="3000" y="71"/>
                </a:cubicBezTo>
                <a:cubicBezTo>
                  <a:pt x="3029" y="166"/>
                  <a:pt x="3007" y="252"/>
                  <a:pt x="2954" y="335"/>
                </a:cubicBezTo>
                <a:cubicBezTo>
                  <a:pt x="2908" y="279"/>
                  <a:pt x="2865" y="171"/>
                  <a:pt x="2870" y="107"/>
                </a:cubicBezTo>
                <a:close/>
                <a:moveTo>
                  <a:pt x="77" y="680"/>
                </a:moveTo>
                <a:cubicBezTo>
                  <a:pt x="64" y="684"/>
                  <a:pt x="52" y="689"/>
                  <a:pt x="39" y="694"/>
                </a:cubicBezTo>
                <a:cubicBezTo>
                  <a:pt x="26" y="699"/>
                  <a:pt x="13" y="706"/>
                  <a:pt x="0" y="710"/>
                </a:cubicBezTo>
                <a:cubicBezTo>
                  <a:pt x="0" y="732"/>
                  <a:pt x="0" y="732"/>
                  <a:pt x="0" y="732"/>
                </a:cubicBezTo>
                <a:cubicBezTo>
                  <a:pt x="29" y="721"/>
                  <a:pt x="56" y="706"/>
                  <a:pt x="77" y="680"/>
                </a:cubicBezTo>
                <a:close/>
                <a:moveTo>
                  <a:pt x="3767" y="2160"/>
                </a:moveTo>
                <a:cubicBezTo>
                  <a:pt x="3792" y="2160"/>
                  <a:pt x="3792" y="2160"/>
                  <a:pt x="3792" y="2160"/>
                </a:cubicBezTo>
                <a:cubicBezTo>
                  <a:pt x="3801" y="2149"/>
                  <a:pt x="3810" y="2139"/>
                  <a:pt x="3819" y="2129"/>
                </a:cubicBezTo>
                <a:cubicBezTo>
                  <a:pt x="3826" y="2122"/>
                  <a:pt x="3833" y="2115"/>
                  <a:pt x="3840" y="2109"/>
                </a:cubicBezTo>
                <a:cubicBezTo>
                  <a:pt x="3840" y="2086"/>
                  <a:pt x="3840" y="2086"/>
                  <a:pt x="3840" y="2086"/>
                </a:cubicBezTo>
                <a:cubicBezTo>
                  <a:pt x="3814" y="2108"/>
                  <a:pt x="3790" y="2133"/>
                  <a:pt x="3767" y="2160"/>
                </a:cubicBezTo>
                <a:close/>
                <a:moveTo>
                  <a:pt x="3765" y="938"/>
                </a:moveTo>
                <a:cubicBezTo>
                  <a:pt x="3763" y="976"/>
                  <a:pt x="3776" y="1015"/>
                  <a:pt x="3784" y="1057"/>
                </a:cubicBezTo>
                <a:cubicBezTo>
                  <a:pt x="3687" y="1034"/>
                  <a:pt x="3591" y="1043"/>
                  <a:pt x="3492" y="1072"/>
                </a:cubicBezTo>
                <a:cubicBezTo>
                  <a:pt x="3498" y="1079"/>
                  <a:pt x="3501" y="1085"/>
                  <a:pt x="3505" y="1086"/>
                </a:cubicBezTo>
                <a:cubicBezTo>
                  <a:pt x="3554" y="1100"/>
                  <a:pt x="3587" y="1139"/>
                  <a:pt x="3622" y="1172"/>
                </a:cubicBezTo>
                <a:cubicBezTo>
                  <a:pt x="3651" y="1200"/>
                  <a:pt x="3677" y="1230"/>
                  <a:pt x="3705" y="1260"/>
                </a:cubicBezTo>
                <a:cubicBezTo>
                  <a:pt x="3689" y="1284"/>
                  <a:pt x="3671" y="1310"/>
                  <a:pt x="3653" y="1336"/>
                </a:cubicBezTo>
                <a:cubicBezTo>
                  <a:pt x="3634" y="1361"/>
                  <a:pt x="3614" y="1386"/>
                  <a:pt x="3594" y="1413"/>
                </a:cubicBezTo>
                <a:cubicBezTo>
                  <a:pt x="3655" y="1461"/>
                  <a:pt x="3728" y="1444"/>
                  <a:pt x="3798" y="1427"/>
                </a:cubicBezTo>
                <a:cubicBezTo>
                  <a:pt x="3812" y="1424"/>
                  <a:pt x="3826" y="1420"/>
                  <a:pt x="3840" y="1414"/>
                </a:cubicBezTo>
                <a:cubicBezTo>
                  <a:pt x="3840" y="1388"/>
                  <a:pt x="3840" y="1388"/>
                  <a:pt x="3840" y="1388"/>
                </a:cubicBezTo>
                <a:cubicBezTo>
                  <a:pt x="3781" y="1415"/>
                  <a:pt x="3719" y="1425"/>
                  <a:pt x="3654" y="1419"/>
                </a:cubicBezTo>
                <a:cubicBezTo>
                  <a:pt x="3645" y="1418"/>
                  <a:pt x="3637" y="1413"/>
                  <a:pt x="3632" y="1411"/>
                </a:cubicBezTo>
                <a:cubicBezTo>
                  <a:pt x="3650" y="1381"/>
                  <a:pt x="3669" y="1354"/>
                  <a:pt x="3685" y="1326"/>
                </a:cubicBezTo>
                <a:cubicBezTo>
                  <a:pt x="3699" y="1301"/>
                  <a:pt x="3717" y="1281"/>
                  <a:pt x="3740" y="1272"/>
                </a:cubicBezTo>
                <a:cubicBezTo>
                  <a:pt x="3771" y="1281"/>
                  <a:pt x="3798" y="1288"/>
                  <a:pt x="3828" y="1296"/>
                </a:cubicBezTo>
                <a:cubicBezTo>
                  <a:pt x="3803" y="1315"/>
                  <a:pt x="3781" y="1331"/>
                  <a:pt x="3760" y="1347"/>
                </a:cubicBezTo>
                <a:cubicBezTo>
                  <a:pt x="3788" y="1340"/>
                  <a:pt x="3813" y="1324"/>
                  <a:pt x="3840" y="1316"/>
                </a:cubicBezTo>
                <a:cubicBezTo>
                  <a:pt x="3840" y="1257"/>
                  <a:pt x="3840" y="1257"/>
                  <a:pt x="3840" y="1257"/>
                </a:cubicBezTo>
                <a:cubicBezTo>
                  <a:pt x="3773" y="1266"/>
                  <a:pt x="3717" y="1246"/>
                  <a:pt x="3670" y="1194"/>
                </a:cubicBezTo>
                <a:cubicBezTo>
                  <a:pt x="3635" y="1154"/>
                  <a:pt x="3602" y="1112"/>
                  <a:pt x="3553" y="1079"/>
                </a:cubicBezTo>
                <a:cubicBezTo>
                  <a:pt x="3585" y="1075"/>
                  <a:pt x="3616" y="1067"/>
                  <a:pt x="3647" y="1066"/>
                </a:cubicBezTo>
                <a:cubicBezTo>
                  <a:pt x="3705" y="1063"/>
                  <a:pt x="3761" y="1069"/>
                  <a:pt x="3815" y="1093"/>
                </a:cubicBezTo>
                <a:cubicBezTo>
                  <a:pt x="3824" y="1097"/>
                  <a:pt x="3833" y="1101"/>
                  <a:pt x="3840" y="1106"/>
                </a:cubicBezTo>
                <a:cubicBezTo>
                  <a:pt x="3840" y="1075"/>
                  <a:pt x="3840" y="1075"/>
                  <a:pt x="3840" y="1075"/>
                </a:cubicBezTo>
                <a:cubicBezTo>
                  <a:pt x="3837" y="1071"/>
                  <a:pt x="3835" y="1066"/>
                  <a:pt x="3833" y="1061"/>
                </a:cubicBezTo>
                <a:cubicBezTo>
                  <a:pt x="3791" y="1037"/>
                  <a:pt x="3792" y="994"/>
                  <a:pt x="3785" y="955"/>
                </a:cubicBezTo>
                <a:cubicBezTo>
                  <a:pt x="3782" y="934"/>
                  <a:pt x="3783" y="911"/>
                  <a:pt x="3802" y="893"/>
                </a:cubicBezTo>
                <a:cubicBezTo>
                  <a:pt x="3815" y="905"/>
                  <a:pt x="3828" y="917"/>
                  <a:pt x="3840" y="928"/>
                </a:cubicBezTo>
                <a:cubicBezTo>
                  <a:pt x="3840" y="896"/>
                  <a:pt x="3840" y="896"/>
                  <a:pt x="3840" y="896"/>
                </a:cubicBezTo>
                <a:cubicBezTo>
                  <a:pt x="3827" y="877"/>
                  <a:pt x="3819" y="855"/>
                  <a:pt x="3819" y="825"/>
                </a:cubicBezTo>
                <a:cubicBezTo>
                  <a:pt x="3787" y="863"/>
                  <a:pt x="3766" y="899"/>
                  <a:pt x="3765" y="938"/>
                </a:cubicBezTo>
                <a:close/>
                <a:moveTo>
                  <a:pt x="224" y="0"/>
                </a:moveTo>
                <a:cubicBezTo>
                  <a:pt x="224" y="6"/>
                  <a:pt x="223" y="13"/>
                  <a:pt x="223" y="20"/>
                </a:cubicBezTo>
                <a:cubicBezTo>
                  <a:pt x="222" y="34"/>
                  <a:pt x="221" y="47"/>
                  <a:pt x="220" y="61"/>
                </a:cubicBezTo>
                <a:cubicBezTo>
                  <a:pt x="233" y="41"/>
                  <a:pt x="240" y="21"/>
                  <a:pt x="244" y="0"/>
                </a:cubicBezTo>
                <a:lnTo>
                  <a:pt x="224" y="0"/>
                </a:lnTo>
                <a:close/>
                <a:moveTo>
                  <a:pt x="3424" y="1391"/>
                </a:moveTo>
                <a:cubicBezTo>
                  <a:pt x="3382" y="1370"/>
                  <a:pt x="3334" y="1376"/>
                  <a:pt x="3287" y="1379"/>
                </a:cubicBezTo>
                <a:cubicBezTo>
                  <a:pt x="3246" y="1382"/>
                  <a:pt x="3208" y="1396"/>
                  <a:pt x="3173" y="1416"/>
                </a:cubicBezTo>
                <a:cubicBezTo>
                  <a:pt x="3159" y="1424"/>
                  <a:pt x="3146" y="1431"/>
                  <a:pt x="3126" y="1416"/>
                </a:cubicBezTo>
                <a:cubicBezTo>
                  <a:pt x="3185" y="1395"/>
                  <a:pt x="3225" y="1355"/>
                  <a:pt x="3260" y="1308"/>
                </a:cubicBezTo>
                <a:cubicBezTo>
                  <a:pt x="3297" y="1260"/>
                  <a:pt x="3311" y="1203"/>
                  <a:pt x="3319" y="1143"/>
                </a:cubicBezTo>
                <a:cubicBezTo>
                  <a:pt x="3237" y="1133"/>
                  <a:pt x="3167" y="1161"/>
                  <a:pt x="3104" y="1208"/>
                </a:cubicBezTo>
                <a:cubicBezTo>
                  <a:pt x="3041" y="1254"/>
                  <a:pt x="2998" y="1315"/>
                  <a:pt x="2990" y="1397"/>
                </a:cubicBezTo>
                <a:cubicBezTo>
                  <a:pt x="2841" y="1409"/>
                  <a:pt x="2710" y="1457"/>
                  <a:pt x="2597" y="1556"/>
                </a:cubicBezTo>
                <a:cubicBezTo>
                  <a:pt x="2619" y="1415"/>
                  <a:pt x="2674" y="1286"/>
                  <a:pt x="2740" y="1161"/>
                </a:cubicBezTo>
                <a:cubicBezTo>
                  <a:pt x="2766" y="1166"/>
                  <a:pt x="2789" y="1173"/>
                  <a:pt x="2812" y="1175"/>
                </a:cubicBezTo>
                <a:cubicBezTo>
                  <a:pt x="2886" y="1183"/>
                  <a:pt x="2958" y="1170"/>
                  <a:pt x="3022" y="1133"/>
                </a:cubicBezTo>
                <a:cubicBezTo>
                  <a:pt x="3053" y="1116"/>
                  <a:pt x="3079" y="1089"/>
                  <a:pt x="3106" y="1065"/>
                </a:cubicBezTo>
                <a:cubicBezTo>
                  <a:pt x="3116" y="1055"/>
                  <a:pt x="3113" y="1043"/>
                  <a:pt x="3105" y="1031"/>
                </a:cubicBezTo>
                <a:cubicBezTo>
                  <a:pt x="3082" y="998"/>
                  <a:pt x="3046" y="987"/>
                  <a:pt x="3012" y="977"/>
                </a:cubicBezTo>
                <a:cubicBezTo>
                  <a:pt x="2985" y="968"/>
                  <a:pt x="2955" y="967"/>
                  <a:pt x="2923" y="962"/>
                </a:cubicBezTo>
                <a:cubicBezTo>
                  <a:pt x="2963" y="910"/>
                  <a:pt x="3013" y="868"/>
                  <a:pt x="3065" y="823"/>
                </a:cubicBezTo>
                <a:cubicBezTo>
                  <a:pt x="3072" y="844"/>
                  <a:pt x="3076" y="863"/>
                  <a:pt x="3085" y="879"/>
                </a:cubicBezTo>
                <a:cubicBezTo>
                  <a:pt x="3108" y="919"/>
                  <a:pt x="3148" y="933"/>
                  <a:pt x="3191" y="938"/>
                </a:cubicBezTo>
                <a:cubicBezTo>
                  <a:pt x="3237" y="942"/>
                  <a:pt x="3283" y="934"/>
                  <a:pt x="3326" y="915"/>
                </a:cubicBezTo>
                <a:cubicBezTo>
                  <a:pt x="3349" y="904"/>
                  <a:pt x="3372" y="895"/>
                  <a:pt x="3396" y="886"/>
                </a:cubicBezTo>
                <a:cubicBezTo>
                  <a:pt x="3435" y="871"/>
                  <a:pt x="3474" y="864"/>
                  <a:pt x="3521" y="889"/>
                </a:cubicBezTo>
                <a:cubicBezTo>
                  <a:pt x="3503" y="843"/>
                  <a:pt x="3481" y="807"/>
                  <a:pt x="3448" y="787"/>
                </a:cubicBezTo>
                <a:cubicBezTo>
                  <a:pt x="3416" y="767"/>
                  <a:pt x="3375" y="760"/>
                  <a:pt x="3335" y="747"/>
                </a:cubicBezTo>
                <a:cubicBezTo>
                  <a:pt x="3401" y="673"/>
                  <a:pt x="3439" y="584"/>
                  <a:pt x="3461" y="483"/>
                </a:cubicBezTo>
                <a:cubicBezTo>
                  <a:pt x="3452" y="486"/>
                  <a:pt x="3446" y="485"/>
                  <a:pt x="3443" y="488"/>
                </a:cubicBezTo>
                <a:cubicBezTo>
                  <a:pt x="3407" y="525"/>
                  <a:pt x="3358" y="534"/>
                  <a:pt x="3311" y="549"/>
                </a:cubicBezTo>
                <a:cubicBezTo>
                  <a:pt x="3273" y="561"/>
                  <a:pt x="3234" y="569"/>
                  <a:pt x="3194" y="580"/>
                </a:cubicBezTo>
                <a:cubicBezTo>
                  <a:pt x="3181" y="554"/>
                  <a:pt x="3167" y="526"/>
                  <a:pt x="3153" y="498"/>
                </a:cubicBezTo>
                <a:cubicBezTo>
                  <a:pt x="3140" y="469"/>
                  <a:pt x="3128" y="440"/>
                  <a:pt x="3114" y="409"/>
                </a:cubicBezTo>
                <a:cubicBezTo>
                  <a:pt x="3042" y="440"/>
                  <a:pt x="3022" y="511"/>
                  <a:pt x="3003" y="581"/>
                </a:cubicBezTo>
                <a:cubicBezTo>
                  <a:pt x="2983" y="652"/>
                  <a:pt x="2986" y="722"/>
                  <a:pt x="3041" y="781"/>
                </a:cubicBezTo>
                <a:cubicBezTo>
                  <a:pt x="3007" y="807"/>
                  <a:pt x="2975" y="829"/>
                  <a:pt x="2944" y="854"/>
                </a:cubicBezTo>
                <a:cubicBezTo>
                  <a:pt x="2914" y="879"/>
                  <a:pt x="2886" y="906"/>
                  <a:pt x="2852" y="937"/>
                </a:cubicBezTo>
                <a:cubicBezTo>
                  <a:pt x="2855" y="813"/>
                  <a:pt x="2821" y="708"/>
                  <a:pt x="2724" y="630"/>
                </a:cubicBezTo>
                <a:cubicBezTo>
                  <a:pt x="2695" y="645"/>
                  <a:pt x="2682" y="675"/>
                  <a:pt x="2666" y="700"/>
                </a:cubicBezTo>
                <a:cubicBezTo>
                  <a:pt x="2626" y="765"/>
                  <a:pt x="2622" y="838"/>
                  <a:pt x="2628" y="911"/>
                </a:cubicBezTo>
                <a:cubicBezTo>
                  <a:pt x="2635" y="995"/>
                  <a:pt x="2666" y="1072"/>
                  <a:pt x="2700" y="1151"/>
                </a:cubicBezTo>
                <a:cubicBezTo>
                  <a:pt x="2639" y="1249"/>
                  <a:pt x="2586" y="1354"/>
                  <a:pt x="2552" y="1466"/>
                </a:cubicBezTo>
                <a:cubicBezTo>
                  <a:pt x="2518" y="1578"/>
                  <a:pt x="2496" y="1692"/>
                  <a:pt x="2467" y="1810"/>
                </a:cubicBezTo>
                <a:cubicBezTo>
                  <a:pt x="2457" y="1781"/>
                  <a:pt x="2447" y="1754"/>
                  <a:pt x="2437" y="1729"/>
                </a:cubicBezTo>
                <a:cubicBezTo>
                  <a:pt x="2516" y="1568"/>
                  <a:pt x="2524" y="1412"/>
                  <a:pt x="2421" y="1256"/>
                </a:cubicBezTo>
                <a:cubicBezTo>
                  <a:pt x="2369" y="1289"/>
                  <a:pt x="2340" y="1335"/>
                  <a:pt x="2328" y="1389"/>
                </a:cubicBezTo>
                <a:cubicBezTo>
                  <a:pt x="2317" y="1440"/>
                  <a:pt x="2313" y="1493"/>
                  <a:pt x="2306" y="1549"/>
                </a:cubicBezTo>
                <a:cubicBezTo>
                  <a:pt x="2228" y="1465"/>
                  <a:pt x="2130" y="1417"/>
                  <a:pt x="2023" y="1375"/>
                </a:cubicBezTo>
                <a:cubicBezTo>
                  <a:pt x="2019" y="1358"/>
                  <a:pt x="2014" y="1338"/>
                  <a:pt x="2011" y="1317"/>
                </a:cubicBezTo>
                <a:cubicBezTo>
                  <a:pt x="1998" y="1229"/>
                  <a:pt x="1945" y="1171"/>
                  <a:pt x="1871" y="1128"/>
                </a:cubicBezTo>
                <a:cubicBezTo>
                  <a:pt x="1842" y="1112"/>
                  <a:pt x="1811" y="1099"/>
                  <a:pt x="1779" y="1089"/>
                </a:cubicBezTo>
                <a:cubicBezTo>
                  <a:pt x="1742" y="1078"/>
                  <a:pt x="1727" y="1096"/>
                  <a:pt x="1734" y="1134"/>
                </a:cubicBezTo>
                <a:cubicBezTo>
                  <a:pt x="1747" y="1201"/>
                  <a:pt x="1768" y="1264"/>
                  <a:pt x="1818" y="1313"/>
                </a:cubicBezTo>
                <a:cubicBezTo>
                  <a:pt x="1819" y="1314"/>
                  <a:pt x="1818" y="1316"/>
                  <a:pt x="1818" y="1318"/>
                </a:cubicBezTo>
                <a:cubicBezTo>
                  <a:pt x="1718" y="1318"/>
                  <a:pt x="1611" y="1344"/>
                  <a:pt x="1547" y="1384"/>
                </a:cubicBezTo>
                <a:cubicBezTo>
                  <a:pt x="1551" y="1407"/>
                  <a:pt x="1567" y="1421"/>
                  <a:pt x="1586" y="1433"/>
                </a:cubicBezTo>
                <a:cubicBezTo>
                  <a:pt x="1649" y="1473"/>
                  <a:pt x="1718" y="1476"/>
                  <a:pt x="1789" y="1475"/>
                </a:cubicBezTo>
                <a:cubicBezTo>
                  <a:pt x="1800" y="1475"/>
                  <a:pt x="1811" y="1474"/>
                  <a:pt x="1822" y="1474"/>
                </a:cubicBezTo>
                <a:cubicBezTo>
                  <a:pt x="1823" y="1474"/>
                  <a:pt x="1824" y="1476"/>
                  <a:pt x="1827" y="1479"/>
                </a:cubicBezTo>
                <a:cubicBezTo>
                  <a:pt x="1775" y="1551"/>
                  <a:pt x="1728" y="1626"/>
                  <a:pt x="1711" y="1717"/>
                </a:cubicBezTo>
                <a:cubicBezTo>
                  <a:pt x="1798" y="1727"/>
                  <a:pt x="1867" y="1690"/>
                  <a:pt x="1929" y="1641"/>
                </a:cubicBezTo>
                <a:cubicBezTo>
                  <a:pt x="1992" y="1590"/>
                  <a:pt x="2021" y="1520"/>
                  <a:pt x="2022" y="1431"/>
                </a:cubicBezTo>
                <a:cubicBezTo>
                  <a:pt x="2130" y="1478"/>
                  <a:pt x="2221" y="1538"/>
                  <a:pt x="2292" y="1632"/>
                </a:cubicBezTo>
                <a:cubicBezTo>
                  <a:pt x="2177" y="1614"/>
                  <a:pt x="2081" y="1643"/>
                  <a:pt x="2005" y="1727"/>
                </a:cubicBezTo>
                <a:cubicBezTo>
                  <a:pt x="2047" y="1827"/>
                  <a:pt x="2249" y="1877"/>
                  <a:pt x="2382" y="1783"/>
                </a:cubicBezTo>
                <a:cubicBezTo>
                  <a:pt x="2411" y="1858"/>
                  <a:pt x="2428" y="1932"/>
                  <a:pt x="2411" y="2011"/>
                </a:cubicBezTo>
                <a:cubicBezTo>
                  <a:pt x="2406" y="2036"/>
                  <a:pt x="2397" y="2059"/>
                  <a:pt x="2410" y="2084"/>
                </a:cubicBezTo>
                <a:cubicBezTo>
                  <a:pt x="2414" y="2091"/>
                  <a:pt x="2411" y="2103"/>
                  <a:pt x="2408" y="2111"/>
                </a:cubicBezTo>
                <a:cubicBezTo>
                  <a:pt x="2403" y="2128"/>
                  <a:pt x="2397" y="2144"/>
                  <a:pt x="2391" y="2160"/>
                </a:cubicBezTo>
                <a:cubicBezTo>
                  <a:pt x="2414" y="2160"/>
                  <a:pt x="2414" y="2160"/>
                  <a:pt x="2414" y="2160"/>
                </a:cubicBezTo>
                <a:cubicBezTo>
                  <a:pt x="2420" y="2148"/>
                  <a:pt x="2423" y="2134"/>
                  <a:pt x="2430" y="2123"/>
                </a:cubicBezTo>
                <a:cubicBezTo>
                  <a:pt x="2444" y="2104"/>
                  <a:pt x="2447" y="2085"/>
                  <a:pt x="2432" y="2065"/>
                </a:cubicBezTo>
                <a:cubicBezTo>
                  <a:pt x="2465" y="2035"/>
                  <a:pt x="2459" y="1998"/>
                  <a:pt x="2451" y="1962"/>
                </a:cubicBezTo>
                <a:cubicBezTo>
                  <a:pt x="2438" y="1900"/>
                  <a:pt x="2430" y="1836"/>
                  <a:pt x="2405" y="1776"/>
                </a:cubicBezTo>
                <a:cubicBezTo>
                  <a:pt x="2399" y="1760"/>
                  <a:pt x="2399" y="1749"/>
                  <a:pt x="2418" y="1745"/>
                </a:cubicBezTo>
                <a:cubicBezTo>
                  <a:pt x="2455" y="1806"/>
                  <a:pt x="2445" y="1877"/>
                  <a:pt x="2465" y="1943"/>
                </a:cubicBezTo>
                <a:cubicBezTo>
                  <a:pt x="2472" y="1935"/>
                  <a:pt x="2477" y="1927"/>
                  <a:pt x="2478" y="1919"/>
                </a:cubicBezTo>
                <a:cubicBezTo>
                  <a:pt x="2496" y="1824"/>
                  <a:pt x="2514" y="1730"/>
                  <a:pt x="2529" y="1635"/>
                </a:cubicBezTo>
                <a:cubicBezTo>
                  <a:pt x="2544" y="1543"/>
                  <a:pt x="2574" y="1456"/>
                  <a:pt x="2609" y="1371"/>
                </a:cubicBezTo>
                <a:cubicBezTo>
                  <a:pt x="2616" y="1354"/>
                  <a:pt x="2625" y="1338"/>
                  <a:pt x="2633" y="1322"/>
                </a:cubicBezTo>
                <a:cubicBezTo>
                  <a:pt x="2627" y="1360"/>
                  <a:pt x="2613" y="1393"/>
                  <a:pt x="2602" y="1428"/>
                </a:cubicBezTo>
                <a:cubicBezTo>
                  <a:pt x="2568" y="1545"/>
                  <a:pt x="2542" y="1665"/>
                  <a:pt x="2521" y="1786"/>
                </a:cubicBezTo>
                <a:cubicBezTo>
                  <a:pt x="2504" y="1886"/>
                  <a:pt x="2489" y="1985"/>
                  <a:pt x="2474" y="2085"/>
                </a:cubicBezTo>
                <a:cubicBezTo>
                  <a:pt x="2470" y="2110"/>
                  <a:pt x="2464" y="2135"/>
                  <a:pt x="2458" y="2160"/>
                </a:cubicBezTo>
                <a:cubicBezTo>
                  <a:pt x="2479" y="2160"/>
                  <a:pt x="2479" y="2160"/>
                  <a:pt x="2479" y="2160"/>
                </a:cubicBezTo>
                <a:cubicBezTo>
                  <a:pt x="2485" y="2135"/>
                  <a:pt x="2491" y="2109"/>
                  <a:pt x="2495" y="2082"/>
                </a:cubicBezTo>
                <a:cubicBezTo>
                  <a:pt x="2498" y="2069"/>
                  <a:pt x="2502" y="2056"/>
                  <a:pt x="2507" y="2040"/>
                </a:cubicBezTo>
                <a:cubicBezTo>
                  <a:pt x="2516" y="2045"/>
                  <a:pt x="2523" y="2048"/>
                  <a:pt x="2529" y="2053"/>
                </a:cubicBezTo>
                <a:cubicBezTo>
                  <a:pt x="2596" y="2101"/>
                  <a:pt x="2670" y="2097"/>
                  <a:pt x="2742" y="2075"/>
                </a:cubicBezTo>
                <a:cubicBezTo>
                  <a:pt x="2782" y="2063"/>
                  <a:pt x="2818" y="2040"/>
                  <a:pt x="2853" y="2017"/>
                </a:cubicBezTo>
                <a:cubicBezTo>
                  <a:pt x="2878" y="2000"/>
                  <a:pt x="2898" y="1976"/>
                  <a:pt x="2920" y="1954"/>
                </a:cubicBezTo>
                <a:cubicBezTo>
                  <a:pt x="2891" y="1910"/>
                  <a:pt x="2845" y="1908"/>
                  <a:pt x="2801" y="1890"/>
                </a:cubicBezTo>
                <a:cubicBezTo>
                  <a:pt x="2874" y="1816"/>
                  <a:pt x="2911" y="1726"/>
                  <a:pt x="2937" y="1628"/>
                </a:cubicBezTo>
                <a:cubicBezTo>
                  <a:pt x="2930" y="1625"/>
                  <a:pt x="2923" y="1619"/>
                  <a:pt x="2916" y="1619"/>
                </a:cubicBezTo>
                <a:cubicBezTo>
                  <a:pt x="2824" y="1615"/>
                  <a:pt x="2739" y="1630"/>
                  <a:pt x="2667" y="1696"/>
                </a:cubicBezTo>
                <a:cubicBezTo>
                  <a:pt x="2621" y="1738"/>
                  <a:pt x="2574" y="1777"/>
                  <a:pt x="2540" y="1829"/>
                </a:cubicBezTo>
                <a:cubicBezTo>
                  <a:pt x="2555" y="1709"/>
                  <a:pt x="2601" y="1607"/>
                  <a:pt x="2710" y="1542"/>
                </a:cubicBezTo>
                <a:cubicBezTo>
                  <a:pt x="2766" y="1509"/>
                  <a:pt x="2824" y="1477"/>
                  <a:pt x="2889" y="1463"/>
                </a:cubicBezTo>
                <a:cubicBezTo>
                  <a:pt x="2969" y="1446"/>
                  <a:pt x="3051" y="1432"/>
                  <a:pt x="3136" y="1452"/>
                </a:cubicBezTo>
                <a:cubicBezTo>
                  <a:pt x="3111" y="1571"/>
                  <a:pt x="3197" y="1724"/>
                  <a:pt x="3382" y="1761"/>
                </a:cubicBezTo>
                <a:cubicBezTo>
                  <a:pt x="3415" y="1727"/>
                  <a:pt x="3408" y="1686"/>
                  <a:pt x="3397" y="1646"/>
                </a:cubicBezTo>
                <a:cubicBezTo>
                  <a:pt x="3390" y="1622"/>
                  <a:pt x="3379" y="1599"/>
                  <a:pt x="3370" y="1577"/>
                </a:cubicBezTo>
                <a:cubicBezTo>
                  <a:pt x="3436" y="1564"/>
                  <a:pt x="3499" y="1552"/>
                  <a:pt x="3563" y="1540"/>
                </a:cubicBezTo>
                <a:cubicBezTo>
                  <a:pt x="3562" y="1527"/>
                  <a:pt x="3563" y="1518"/>
                  <a:pt x="3559" y="1512"/>
                </a:cubicBezTo>
                <a:cubicBezTo>
                  <a:pt x="3527" y="1458"/>
                  <a:pt x="3480" y="1417"/>
                  <a:pt x="3424" y="1391"/>
                </a:cubicBezTo>
                <a:close/>
                <a:moveTo>
                  <a:pt x="3423" y="797"/>
                </a:moveTo>
                <a:cubicBezTo>
                  <a:pt x="3443" y="804"/>
                  <a:pt x="3462" y="816"/>
                  <a:pt x="3470" y="842"/>
                </a:cubicBezTo>
                <a:cubicBezTo>
                  <a:pt x="3425" y="857"/>
                  <a:pt x="3383" y="868"/>
                  <a:pt x="3343" y="885"/>
                </a:cubicBezTo>
                <a:cubicBezTo>
                  <a:pt x="3310" y="900"/>
                  <a:pt x="3276" y="902"/>
                  <a:pt x="3241" y="903"/>
                </a:cubicBezTo>
                <a:cubicBezTo>
                  <a:pt x="3214" y="904"/>
                  <a:pt x="3188" y="894"/>
                  <a:pt x="3170" y="868"/>
                </a:cubicBezTo>
                <a:cubicBezTo>
                  <a:pt x="3200" y="864"/>
                  <a:pt x="3226" y="861"/>
                  <a:pt x="3253" y="858"/>
                </a:cubicBezTo>
                <a:cubicBezTo>
                  <a:pt x="3232" y="851"/>
                  <a:pt x="3211" y="850"/>
                  <a:pt x="3191" y="847"/>
                </a:cubicBezTo>
                <a:cubicBezTo>
                  <a:pt x="3172" y="843"/>
                  <a:pt x="3149" y="842"/>
                  <a:pt x="3140" y="816"/>
                </a:cubicBezTo>
                <a:cubicBezTo>
                  <a:pt x="3170" y="814"/>
                  <a:pt x="3197" y="814"/>
                  <a:pt x="3224" y="811"/>
                </a:cubicBezTo>
                <a:cubicBezTo>
                  <a:pt x="3253" y="807"/>
                  <a:pt x="3276" y="780"/>
                  <a:pt x="3307" y="788"/>
                </a:cubicBezTo>
                <a:cubicBezTo>
                  <a:pt x="3348" y="762"/>
                  <a:pt x="3386" y="784"/>
                  <a:pt x="3423" y="797"/>
                </a:cubicBezTo>
                <a:close/>
                <a:moveTo>
                  <a:pt x="3269" y="581"/>
                </a:moveTo>
                <a:cubicBezTo>
                  <a:pt x="3321" y="570"/>
                  <a:pt x="3374" y="560"/>
                  <a:pt x="3426" y="534"/>
                </a:cubicBezTo>
                <a:cubicBezTo>
                  <a:pt x="3415" y="563"/>
                  <a:pt x="3406" y="594"/>
                  <a:pt x="3392" y="622"/>
                </a:cubicBezTo>
                <a:cubicBezTo>
                  <a:pt x="3367" y="674"/>
                  <a:pt x="3335" y="721"/>
                  <a:pt x="3288" y="757"/>
                </a:cubicBezTo>
                <a:cubicBezTo>
                  <a:pt x="3234" y="798"/>
                  <a:pt x="3195" y="800"/>
                  <a:pt x="3145" y="762"/>
                </a:cubicBezTo>
                <a:cubicBezTo>
                  <a:pt x="3185" y="737"/>
                  <a:pt x="3228" y="717"/>
                  <a:pt x="3257" y="679"/>
                </a:cubicBezTo>
                <a:cubicBezTo>
                  <a:pt x="3214" y="697"/>
                  <a:pt x="3177" y="727"/>
                  <a:pt x="3130" y="734"/>
                </a:cubicBezTo>
                <a:cubicBezTo>
                  <a:pt x="3128" y="728"/>
                  <a:pt x="3127" y="725"/>
                  <a:pt x="3126" y="722"/>
                </a:cubicBezTo>
                <a:cubicBezTo>
                  <a:pt x="3126" y="720"/>
                  <a:pt x="3126" y="717"/>
                  <a:pt x="3127" y="714"/>
                </a:cubicBezTo>
                <a:cubicBezTo>
                  <a:pt x="3149" y="643"/>
                  <a:pt x="3196" y="598"/>
                  <a:pt x="3269" y="581"/>
                </a:cubicBezTo>
                <a:close/>
                <a:moveTo>
                  <a:pt x="3017" y="647"/>
                </a:moveTo>
                <a:cubicBezTo>
                  <a:pt x="3020" y="579"/>
                  <a:pt x="3041" y="516"/>
                  <a:pt x="3079" y="459"/>
                </a:cubicBezTo>
                <a:cubicBezTo>
                  <a:pt x="3084" y="452"/>
                  <a:pt x="3093" y="447"/>
                  <a:pt x="3097" y="443"/>
                </a:cubicBezTo>
                <a:cubicBezTo>
                  <a:pt x="3114" y="474"/>
                  <a:pt x="3129" y="503"/>
                  <a:pt x="3146" y="531"/>
                </a:cubicBezTo>
                <a:cubicBezTo>
                  <a:pt x="3161" y="555"/>
                  <a:pt x="3170" y="580"/>
                  <a:pt x="3167" y="605"/>
                </a:cubicBezTo>
                <a:cubicBezTo>
                  <a:pt x="3144" y="628"/>
                  <a:pt x="3125" y="648"/>
                  <a:pt x="3103" y="671"/>
                </a:cubicBezTo>
                <a:cubicBezTo>
                  <a:pt x="3099" y="639"/>
                  <a:pt x="3095" y="613"/>
                  <a:pt x="3092" y="586"/>
                </a:cubicBezTo>
                <a:cubicBezTo>
                  <a:pt x="3081" y="628"/>
                  <a:pt x="3090" y="672"/>
                  <a:pt x="3064" y="709"/>
                </a:cubicBezTo>
                <a:cubicBezTo>
                  <a:pt x="3027" y="695"/>
                  <a:pt x="3015" y="680"/>
                  <a:pt x="3017" y="647"/>
                </a:cubicBezTo>
                <a:close/>
                <a:moveTo>
                  <a:pt x="3008" y="836"/>
                </a:moveTo>
                <a:cubicBezTo>
                  <a:pt x="2931" y="931"/>
                  <a:pt x="2891" y="969"/>
                  <a:pt x="2854" y="979"/>
                </a:cubicBezTo>
                <a:cubicBezTo>
                  <a:pt x="2896" y="917"/>
                  <a:pt x="2949" y="873"/>
                  <a:pt x="3008" y="836"/>
                </a:cubicBezTo>
                <a:close/>
                <a:moveTo>
                  <a:pt x="2904" y="993"/>
                </a:moveTo>
                <a:cubicBezTo>
                  <a:pt x="2923" y="990"/>
                  <a:pt x="2943" y="986"/>
                  <a:pt x="2962" y="988"/>
                </a:cubicBezTo>
                <a:cubicBezTo>
                  <a:pt x="3008" y="992"/>
                  <a:pt x="3052" y="1005"/>
                  <a:pt x="3087" y="1041"/>
                </a:cubicBezTo>
                <a:cubicBezTo>
                  <a:pt x="3040" y="1134"/>
                  <a:pt x="2858" y="1187"/>
                  <a:pt x="2806" y="1123"/>
                </a:cubicBezTo>
                <a:cubicBezTo>
                  <a:pt x="2849" y="1078"/>
                  <a:pt x="2910" y="1074"/>
                  <a:pt x="2970" y="1050"/>
                </a:cubicBezTo>
                <a:cubicBezTo>
                  <a:pt x="2909" y="1043"/>
                  <a:pt x="2862" y="1071"/>
                  <a:pt x="2810" y="1084"/>
                </a:cubicBezTo>
                <a:cubicBezTo>
                  <a:pt x="2823" y="1028"/>
                  <a:pt x="2856" y="1003"/>
                  <a:pt x="2904" y="993"/>
                </a:cubicBezTo>
                <a:close/>
                <a:moveTo>
                  <a:pt x="2653" y="927"/>
                </a:moveTo>
                <a:cubicBezTo>
                  <a:pt x="2630" y="829"/>
                  <a:pt x="2654" y="739"/>
                  <a:pt x="2722" y="659"/>
                </a:cubicBezTo>
                <a:cubicBezTo>
                  <a:pt x="2818" y="733"/>
                  <a:pt x="2852" y="876"/>
                  <a:pt x="2819" y="980"/>
                </a:cubicBezTo>
                <a:cubicBezTo>
                  <a:pt x="2811" y="1006"/>
                  <a:pt x="2796" y="1029"/>
                  <a:pt x="2766" y="1043"/>
                </a:cubicBezTo>
                <a:cubicBezTo>
                  <a:pt x="2758" y="994"/>
                  <a:pt x="2751" y="949"/>
                  <a:pt x="2744" y="904"/>
                </a:cubicBezTo>
                <a:cubicBezTo>
                  <a:pt x="2741" y="904"/>
                  <a:pt x="2738" y="904"/>
                  <a:pt x="2736" y="905"/>
                </a:cubicBezTo>
                <a:cubicBezTo>
                  <a:pt x="2736" y="951"/>
                  <a:pt x="2736" y="997"/>
                  <a:pt x="2736" y="1044"/>
                </a:cubicBezTo>
                <a:cubicBezTo>
                  <a:pt x="2701" y="1036"/>
                  <a:pt x="2671" y="1001"/>
                  <a:pt x="2653" y="927"/>
                </a:cubicBezTo>
                <a:close/>
                <a:moveTo>
                  <a:pt x="1758" y="1111"/>
                </a:moveTo>
                <a:cubicBezTo>
                  <a:pt x="1843" y="1110"/>
                  <a:pt x="1959" y="1220"/>
                  <a:pt x="1960" y="1300"/>
                </a:cubicBezTo>
                <a:cubicBezTo>
                  <a:pt x="1925" y="1266"/>
                  <a:pt x="1889" y="1230"/>
                  <a:pt x="1854" y="1195"/>
                </a:cubicBezTo>
                <a:cubicBezTo>
                  <a:pt x="1851" y="1197"/>
                  <a:pt x="1849" y="1199"/>
                  <a:pt x="1847" y="1201"/>
                </a:cubicBezTo>
                <a:cubicBezTo>
                  <a:pt x="1877" y="1247"/>
                  <a:pt x="1928" y="1279"/>
                  <a:pt x="1947" y="1334"/>
                </a:cubicBezTo>
                <a:cubicBezTo>
                  <a:pt x="1817" y="1329"/>
                  <a:pt x="1758" y="1225"/>
                  <a:pt x="1758" y="1111"/>
                </a:cubicBezTo>
                <a:close/>
                <a:moveTo>
                  <a:pt x="1726" y="1454"/>
                </a:moveTo>
                <a:cubicBezTo>
                  <a:pt x="1671" y="1451"/>
                  <a:pt x="1615" y="1441"/>
                  <a:pt x="1573" y="1393"/>
                </a:cubicBezTo>
                <a:cubicBezTo>
                  <a:pt x="1668" y="1346"/>
                  <a:pt x="1764" y="1333"/>
                  <a:pt x="1865" y="1346"/>
                </a:cubicBezTo>
                <a:cubicBezTo>
                  <a:pt x="1883" y="1348"/>
                  <a:pt x="1889" y="1360"/>
                  <a:pt x="1894" y="1378"/>
                </a:cubicBezTo>
                <a:cubicBezTo>
                  <a:pt x="1836" y="1382"/>
                  <a:pt x="1780" y="1385"/>
                  <a:pt x="1724" y="1389"/>
                </a:cubicBezTo>
                <a:cubicBezTo>
                  <a:pt x="1724" y="1391"/>
                  <a:pt x="1724" y="1394"/>
                  <a:pt x="1725" y="1396"/>
                </a:cubicBezTo>
                <a:cubicBezTo>
                  <a:pt x="1779" y="1400"/>
                  <a:pt x="1834" y="1403"/>
                  <a:pt x="1898" y="1406"/>
                </a:cubicBezTo>
                <a:cubicBezTo>
                  <a:pt x="1843" y="1455"/>
                  <a:pt x="1783" y="1458"/>
                  <a:pt x="1726" y="1454"/>
                </a:cubicBezTo>
                <a:close/>
                <a:moveTo>
                  <a:pt x="1968" y="1560"/>
                </a:moveTo>
                <a:cubicBezTo>
                  <a:pt x="1917" y="1644"/>
                  <a:pt x="1838" y="1685"/>
                  <a:pt x="1741" y="1700"/>
                </a:cubicBezTo>
                <a:cubicBezTo>
                  <a:pt x="1752" y="1629"/>
                  <a:pt x="1805" y="1525"/>
                  <a:pt x="1855" y="1487"/>
                </a:cubicBezTo>
                <a:cubicBezTo>
                  <a:pt x="1881" y="1467"/>
                  <a:pt x="1908" y="1440"/>
                  <a:pt x="1951" y="1458"/>
                </a:cubicBezTo>
                <a:cubicBezTo>
                  <a:pt x="1934" y="1499"/>
                  <a:pt x="1900" y="1525"/>
                  <a:pt x="1881" y="1562"/>
                </a:cubicBezTo>
                <a:cubicBezTo>
                  <a:pt x="1922" y="1546"/>
                  <a:pt x="1940" y="1505"/>
                  <a:pt x="1974" y="1477"/>
                </a:cubicBezTo>
                <a:cubicBezTo>
                  <a:pt x="1984" y="1507"/>
                  <a:pt x="1983" y="1535"/>
                  <a:pt x="1968" y="1560"/>
                </a:cubicBezTo>
                <a:close/>
                <a:moveTo>
                  <a:pt x="2205" y="1513"/>
                </a:moveTo>
                <a:cubicBezTo>
                  <a:pt x="2162" y="1479"/>
                  <a:pt x="2114" y="1452"/>
                  <a:pt x="2063" y="1419"/>
                </a:cubicBezTo>
                <a:cubicBezTo>
                  <a:pt x="2161" y="1446"/>
                  <a:pt x="2313" y="1556"/>
                  <a:pt x="2325" y="1625"/>
                </a:cubicBezTo>
                <a:cubicBezTo>
                  <a:pt x="2286" y="1588"/>
                  <a:pt x="2248" y="1547"/>
                  <a:pt x="2205" y="1513"/>
                </a:cubicBezTo>
                <a:close/>
                <a:moveTo>
                  <a:pt x="2322" y="1740"/>
                </a:moveTo>
                <a:cubicBezTo>
                  <a:pt x="2291" y="1786"/>
                  <a:pt x="2255" y="1810"/>
                  <a:pt x="2209" y="1812"/>
                </a:cubicBezTo>
                <a:cubicBezTo>
                  <a:pt x="2136" y="1815"/>
                  <a:pt x="2081" y="1778"/>
                  <a:pt x="2026" y="1735"/>
                </a:cubicBezTo>
                <a:cubicBezTo>
                  <a:pt x="2101" y="1657"/>
                  <a:pt x="2241" y="1624"/>
                  <a:pt x="2304" y="1669"/>
                </a:cubicBezTo>
                <a:cubicBezTo>
                  <a:pt x="2311" y="1682"/>
                  <a:pt x="2318" y="1695"/>
                  <a:pt x="2326" y="1710"/>
                </a:cubicBezTo>
                <a:cubicBezTo>
                  <a:pt x="2273" y="1731"/>
                  <a:pt x="2220" y="1725"/>
                  <a:pt x="2164" y="1733"/>
                </a:cubicBezTo>
                <a:cubicBezTo>
                  <a:pt x="2209" y="1749"/>
                  <a:pt x="2261" y="1752"/>
                  <a:pt x="2322" y="1740"/>
                </a:cubicBezTo>
                <a:close/>
                <a:moveTo>
                  <a:pt x="2419" y="1625"/>
                </a:moveTo>
                <a:cubicBezTo>
                  <a:pt x="2415" y="1564"/>
                  <a:pt x="2412" y="1504"/>
                  <a:pt x="2408" y="1443"/>
                </a:cubicBezTo>
                <a:cubicBezTo>
                  <a:pt x="2387" y="1508"/>
                  <a:pt x="2408" y="1577"/>
                  <a:pt x="2386" y="1647"/>
                </a:cubicBezTo>
                <a:cubicBezTo>
                  <a:pt x="2300" y="1560"/>
                  <a:pt x="2326" y="1354"/>
                  <a:pt x="2413" y="1285"/>
                </a:cubicBezTo>
                <a:cubicBezTo>
                  <a:pt x="2418" y="1290"/>
                  <a:pt x="2422" y="1295"/>
                  <a:pt x="2426" y="1301"/>
                </a:cubicBezTo>
                <a:cubicBezTo>
                  <a:pt x="2432" y="1310"/>
                  <a:pt x="2438" y="1320"/>
                  <a:pt x="2442" y="1330"/>
                </a:cubicBezTo>
                <a:cubicBezTo>
                  <a:pt x="2483" y="1417"/>
                  <a:pt x="2481" y="1506"/>
                  <a:pt x="2451" y="1595"/>
                </a:cubicBezTo>
                <a:cubicBezTo>
                  <a:pt x="2446" y="1607"/>
                  <a:pt x="2435" y="1617"/>
                  <a:pt x="2427" y="1628"/>
                </a:cubicBezTo>
                <a:cubicBezTo>
                  <a:pt x="2424" y="1627"/>
                  <a:pt x="2422" y="1626"/>
                  <a:pt x="2419" y="1625"/>
                </a:cubicBezTo>
                <a:close/>
                <a:moveTo>
                  <a:pt x="2890" y="1951"/>
                </a:moveTo>
                <a:cubicBezTo>
                  <a:pt x="2863" y="1991"/>
                  <a:pt x="2825" y="2018"/>
                  <a:pt x="2770" y="2042"/>
                </a:cubicBezTo>
                <a:cubicBezTo>
                  <a:pt x="2733" y="2058"/>
                  <a:pt x="2697" y="2071"/>
                  <a:pt x="2657" y="2066"/>
                </a:cubicBezTo>
                <a:cubicBezTo>
                  <a:pt x="2625" y="2062"/>
                  <a:pt x="2611" y="2052"/>
                  <a:pt x="2597" y="2024"/>
                </a:cubicBezTo>
                <a:cubicBezTo>
                  <a:pt x="2652" y="1999"/>
                  <a:pt x="2719" y="2019"/>
                  <a:pt x="2775" y="1970"/>
                </a:cubicBezTo>
                <a:cubicBezTo>
                  <a:pt x="2750" y="1975"/>
                  <a:pt x="2732" y="1978"/>
                  <a:pt x="2713" y="1982"/>
                </a:cubicBezTo>
                <a:cubicBezTo>
                  <a:pt x="2765" y="1909"/>
                  <a:pt x="2819" y="1899"/>
                  <a:pt x="2890" y="1951"/>
                </a:cubicBezTo>
                <a:close/>
                <a:moveTo>
                  <a:pt x="2565" y="1898"/>
                </a:moveTo>
                <a:cubicBezTo>
                  <a:pt x="2569" y="1845"/>
                  <a:pt x="2586" y="1797"/>
                  <a:pt x="2625" y="1759"/>
                </a:cubicBezTo>
                <a:cubicBezTo>
                  <a:pt x="2642" y="1743"/>
                  <a:pt x="2661" y="1728"/>
                  <a:pt x="2678" y="1712"/>
                </a:cubicBezTo>
                <a:cubicBezTo>
                  <a:pt x="2744" y="1650"/>
                  <a:pt x="2825" y="1638"/>
                  <a:pt x="2914" y="1638"/>
                </a:cubicBezTo>
                <a:cubicBezTo>
                  <a:pt x="2904" y="1670"/>
                  <a:pt x="2897" y="1700"/>
                  <a:pt x="2886" y="1728"/>
                </a:cubicBezTo>
                <a:cubicBezTo>
                  <a:pt x="2844" y="1831"/>
                  <a:pt x="2771" y="1905"/>
                  <a:pt x="2672" y="1955"/>
                </a:cubicBezTo>
                <a:cubicBezTo>
                  <a:pt x="2649" y="1966"/>
                  <a:pt x="2621" y="1966"/>
                  <a:pt x="2596" y="1944"/>
                </a:cubicBezTo>
                <a:cubicBezTo>
                  <a:pt x="2637" y="1887"/>
                  <a:pt x="2677" y="1829"/>
                  <a:pt x="2737" y="1776"/>
                </a:cubicBezTo>
                <a:cubicBezTo>
                  <a:pt x="2720" y="1783"/>
                  <a:pt x="2709" y="1785"/>
                  <a:pt x="2702" y="1791"/>
                </a:cubicBezTo>
                <a:cubicBezTo>
                  <a:pt x="2659" y="1833"/>
                  <a:pt x="2616" y="1877"/>
                  <a:pt x="2569" y="1924"/>
                </a:cubicBezTo>
                <a:cubicBezTo>
                  <a:pt x="2567" y="1914"/>
                  <a:pt x="2564" y="1906"/>
                  <a:pt x="2565" y="1898"/>
                </a:cubicBezTo>
                <a:close/>
                <a:moveTo>
                  <a:pt x="2715" y="1510"/>
                </a:moveTo>
                <a:cubicBezTo>
                  <a:pt x="2756" y="1475"/>
                  <a:pt x="2823" y="1447"/>
                  <a:pt x="2869" y="1442"/>
                </a:cubicBezTo>
                <a:cubicBezTo>
                  <a:pt x="2814" y="1467"/>
                  <a:pt x="2765" y="1489"/>
                  <a:pt x="2715" y="1510"/>
                </a:cubicBezTo>
                <a:close/>
                <a:moveTo>
                  <a:pt x="3071" y="1377"/>
                </a:moveTo>
                <a:cubicBezTo>
                  <a:pt x="3097" y="1332"/>
                  <a:pt x="3148" y="1310"/>
                  <a:pt x="3162" y="1261"/>
                </a:cubicBezTo>
                <a:cubicBezTo>
                  <a:pt x="3129" y="1288"/>
                  <a:pt x="3096" y="1314"/>
                  <a:pt x="3057" y="1345"/>
                </a:cubicBezTo>
                <a:cubicBezTo>
                  <a:pt x="3049" y="1311"/>
                  <a:pt x="3058" y="1290"/>
                  <a:pt x="3073" y="1270"/>
                </a:cubicBezTo>
                <a:cubicBezTo>
                  <a:pt x="3103" y="1229"/>
                  <a:pt x="3144" y="1204"/>
                  <a:pt x="3189" y="1183"/>
                </a:cubicBezTo>
                <a:cubicBezTo>
                  <a:pt x="3222" y="1169"/>
                  <a:pt x="3256" y="1158"/>
                  <a:pt x="3297" y="1165"/>
                </a:cubicBezTo>
                <a:cubicBezTo>
                  <a:pt x="3288" y="1195"/>
                  <a:pt x="3281" y="1223"/>
                  <a:pt x="3270" y="1250"/>
                </a:cubicBezTo>
                <a:cubicBezTo>
                  <a:pt x="3248" y="1302"/>
                  <a:pt x="3212" y="1343"/>
                  <a:pt x="3164" y="1371"/>
                </a:cubicBezTo>
                <a:cubicBezTo>
                  <a:pt x="3137" y="1388"/>
                  <a:pt x="3106" y="1397"/>
                  <a:pt x="3071" y="1377"/>
                </a:cubicBezTo>
                <a:close/>
                <a:moveTo>
                  <a:pt x="3379" y="1738"/>
                </a:moveTo>
                <a:cubicBezTo>
                  <a:pt x="3301" y="1724"/>
                  <a:pt x="3241" y="1688"/>
                  <a:pt x="3197" y="1628"/>
                </a:cubicBezTo>
                <a:cubicBezTo>
                  <a:pt x="3176" y="1599"/>
                  <a:pt x="3160" y="1566"/>
                  <a:pt x="3174" y="1523"/>
                </a:cubicBezTo>
                <a:cubicBezTo>
                  <a:pt x="3220" y="1562"/>
                  <a:pt x="3251" y="1611"/>
                  <a:pt x="3305" y="1635"/>
                </a:cubicBezTo>
                <a:cubicBezTo>
                  <a:pt x="3280" y="1605"/>
                  <a:pt x="3256" y="1574"/>
                  <a:pt x="3225" y="1536"/>
                </a:cubicBezTo>
                <a:cubicBezTo>
                  <a:pt x="3266" y="1550"/>
                  <a:pt x="3300" y="1562"/>
                  <a:pt x="3334" y="1574"/>
                </a:cubicBezTo>
                <a:cubicBezTo>
                  <a:pt x="3337" y="1575"/>
                  <a:pt x="3340" y="1579"/>
                  <a:pt x="3342" y="1583"/>
                </a:cubicBezTo>
                <a:cubicBezTo>
                  <a:pt x="3373" y="1628"/>
                  <a:pt x="3391" y="1677"/>
                  <a:pt x="3379" y="1738"/>
                </a:cubicBezTo>
                <a:close/>
                <a:moveTo>
                  <a:pt x="3366" y="1550"/>
                </a:moveTo>
                <a:cubicBezTo>
                  <a:pt x="3309" y="1547"/>
                  <a:pt x="3260" y="1533"/>
                  <a:pt x="3229" y="1471"/>
                </a:cubicBezTo>
                <a:cubicBezTo>
                  <a:pt x="3249" y="1469"/>
                  <a:pt x="3264" y="1465"/>
                  <a:pt x="3279" y="1465"/>
                </a:cubicBezTo>
                <a:cubicBezTo>
                  <a:pt x="3294" y="1465"/>
                  <a:pt x="3310" y="1469"/>
                  <a:pt x="3325" y="1470"/>
                </a:cubicBezTo>
                <a:cubicBezTo>
                  <a:pt x="3338" y="1472"/>
                  <a:pt x="3352" y="1473"/>
                  <a:pt x="3365" y="1475"/>
                </a:cubicBezTo>
                <a:cubicBezTo>
                  <a:pt x="3323" y="1444"/>
                  <a:pt x="3276" y="1442"/>
                  <a:pt x="3225" y="1442"/>
                </a:cubicBezTo>
                <a:cubicBezTo>
                  <a:pt x="3240" y="1409"/>
                  <a:pt x="3265" y="1402"/>
                  <a:pt x="3292" y="1399"/>
                </a:cubicBezTo>
                <a:cubicBezTo>
                  <a:pt x="3351" y="1393"/>
                  <a:pt x="3409" y="1395"/>
                  <a:pt x="3457" y="1437"/>
                </a:cubicBezTo>
                <a:cubicBezTo>
                  <a:pt x="3485" y="1462"/>
                  <a:pt x="3519" y="1481"/>
                  <a:pt x="3541" y="1522"/>
                </a:cubicBezTo>
                <a:cubicBezTo>
                  <a:pt x="3479" y="1528"/>
                  <a:pt x="3426" y="1553"/>
                  <a:pt x="3366" y="1550"/>
                </a:cubicBezTo>
                <a:close/>
                <a:moveTo>
                  <a:pt x="3373" y="1910"/>
                </a:moveTo>
                <a:cubicBezTo>
                  <a:pt x="3329" y="1929"/>
                  <a:pt x="3321" y="1970"/>
                  <a:pt x="3315" y="2011"/>
                </a:cubicBezTo>
                <a:cubicBezTo>
                  <a:pt x="3312" y="2035"/>
                  <a:pt x="3314" y="2060"/>
                  <a:pt x="3314" y="2085"/>
                </a:cubicBezTo>
                <a:cubicBezTo>
                  <a:pt x="3248" y="2071"/>
                  <a:pt x="3186" y="2059"/>
                  <a:pt x="3121" y="2045"/>
                </a:cubicBezTo>
                <a:cubicBezTo>
                  <a:pt x="3118" y="2058"/>
                  <a:pt x="3113" y="2066"/>
                  <a:pt x="3114" y="2073"/>
                </a:cubicBezTo>
                <a:cubicBezTo>
                  <a:pt x="3119" y="2104"/>
                  <a:pt x="3128" y="2133"/>
                  <a:pt x="3142" y="2160"/>
                </a:cubicBezTo>
                <a:cubicBezTo>
                  <a:pt x="3169" y="2160"/>
                  <a:pt x="3169" y="2160"/>
                  <a:pt x="3169" y="2160"/>
                </a:cubicBezTo>
                <a:cubicBezTo>
                  <a:pt x="3155" y="2134"/>
                  <a:pt x="3139" y="2108"/>
                  <a:pt x="3135" y="2070"/>
                </a:cubicBezTo>
                <a:cubicBezTo>
                  <a:pt x="3194" y="2088"/>
                  <a:pt x="3253" y="2085"/>
                  <a:pt x="3307" y="2111"/>
                </a:cubicBezTo>
                <a:cubicBezTo>
                  <a:pt x="3335" y="2124"/>
                  <a:pt x="3359" y="2139"/>
                  <a:pt x="3376" y="2160"/>
                </a:cubicBezTo>
                <a:cubicBezTo>
                  <a:pt x="3413" y="2160"/>
                  <a:pt x="3413" y="2160"/>
                  <a:pt x="3413" y="2160"/>
                </a:cubicBezTo>
                <a:cubicBezTo>
                  <a:pt x="3389" y="2139"/>
                  <a:pt x="3367" y="2120"/>
                  <a:pt x="3346" y="2101"/>
                </a:cubicBezTo>
                <a:cubicBezTo>
                  <a:pt x="3343" y="2099"/>
                  <a:pt x="3343" y="2094"/>
                  <a:pt x="3342" y="2090"/>
                </a:cubicBezTo>
                <a:cubicBezTo>
                  <a:pt x="3331" y="2036"/>
                  <a:pt x="3332" y="1984"/>
                  <a:pt x="3367" y="1933"/>
                </a:cubicBezTo>
                <a:cubicBezTo>
                  <a:pt x="3434" y="1975"/>
                  <a:pt x="3475" y="2031"/>
                  <a:pt x="3493" y="2103"/>
                </a:cubicBezTo>
                <a:cubicBezTo>
                  <a:pt x="3498" y="2122"/>
                  <a:pt x="3500" y="2141"/>
                  <a:pt x="3497" y="2160"/>
                </a:cubicBezTo>
                <a:cubicBezTo>
                  <a:pt x="3520" y="2160"/>
                  <a:pt x="3520" y="2160"/>
                  <a:pt x="3520" y="2160"/>
                </a:cubicBezTo>
                <a:cubicBezTo>
                  <a:pt x="3519" y="2073"/>
                  <a:pt x="3474" y="1977"/>
                  <a:pt x="3373" y="1910"/>
                </a:cubicBezTo>
                <a:close/>
                <a:moveTo>
                  <a:pt x="3789" y="152"/>
                </a:moveTo>
                <a:cubicBezTo>
                  <a:pt x="3765" y="164"/>
                  <a:pt x="3754" y="158"/>
                  <a:pt x="3747" y="141"/>
                </a:cubicBezTo>
                <a:cubicBezTo>
                  <a:pt x="3742" y="127"/>
                  <a:pt x="3731" y="114"/>
                  <a:pt x="3728" y="99"/>
                </a:cubicBezTo>
                <a:cubicBezTo>
                  <a:pt x="3723" y="76"/>
                  <a:pt x="3710" y="62"/>
                  <a:pt x="3686" y="59"/>
                </a:cubicBezTo>
                <a:cubicBezTo>
                  <a:pt x="3685" y="32"/>
                  <a:pt x="3673" y="14"/>
                  <a:pt x="3656" y="0"/>
                </a:cubicBezTo>
                <a:cubicBezTo>
                  <a:pt x="3596" y="0"/>
                  <a:pt x="3596" y="0"/>
                  <a:pt x="3596" y="0"/>
                </a:cubicBezTo>
                <a:cubicBezTo>
                  <a:pt x="3609" y="12"/>
                  <a:pt x="3621" y="25"/>
                  <a:pt x="3632" y="39"/>
                </a:cubicBezTo>
                <a:cubicBezTo>
                  <a:pt x="3646" y="59"/>
                  <a:pt x="3658" y="81"/>
                  <a:pt x="3685" y="88"/>
                </a:cubicBezTo>
                <a:cubicBezTo>
                  <a:pt x="3693" y="90"/>
                  <a:pt x="3700" y="100"/>
                  <a:pt x="3705" y="108"/>
                </a:cubicBezTo>
                <a:cubicBezTo>
                  <a:pt x="3760" y="203"/>
                  <a:pt x="3799" y="305"/>
                  <a:pt x="3820" y="412"/>
                </a:cubicBezTo>
                <a:cubicBezTo>
                  <a:pt x="3828" y="450"/>
                  <a:pt x="3825" y="487"/>
                  <a:pt x="3815" y="524"/>
                </a:cubicBezTo>
                <a:cubicBezTo>
                  <a:pt x="3811" y="539"/>
                  <a:pt x="3810" y="553"/>
                  <a:pt x="3808" y="568"/>
                </a:cubicBezTo>
                <a:cubicBezTo>
                  <a:pt x="3820" y="575"/>
                  <a:pt x="3830" y="577"/>
                  <a:pt x="3840" y="576"/>
                </a:cubicBezTo>
                <a:cubicBezTo>
                  <a:pt x="3840" y="343"/>
                  <a:pt x="3840" y="343"/>
                  <a:pt x="3840" y="343"/>
                </a:cubicBezTo>
                <a:cubicBezTo>
                  <a:pt x="3834" y="333"/>
                  <a:pt x="3829" y="322"/>
                  <a:pt x="3826" y="311"/>
                </a:cubicBezTo>
                <a:cubicBezTo>
                  <a:pt x="3810" y="261"/>
                  <a:pt x="3761" y="219"/>
                  <a:pt x="3789" y="152"/>
                </a:cubicBezTo>
                <a:close/>
                <a:moveTo>
                  <a:pt x="3741" y="24"/>
                </a:moveTo>
                <a:cubicBezTo>
                  <a:pt x="3735" y="16"/>
                  <a:pt x="3730" y="8"/>
                  <a:pt x="3724" y="0"/>
                </a:cubicBezTo>
                <a:cubicBezTo>
                  <a:pt x="3694" y="0"/>
                  <a:pt x="3694" y="0"/>
                  <a:pt x="3694" y="0"/>
                </a:cubicBezTo>
                <a:cubicBezTo>
                  <a:pt x="3705" y="13"/>
                  <a:pt x="3717" y="27"/>
                  <a:pt x="3728" y="41"/>
                </a:cubicBezTo>
                <a:cubicBezTo>
                  <a:pt x="3773" y="97"/>
                  <a:pt x="3810" y="157"/>
                  <a:pt x="3840" y="221"/>
                </a:cubicBezTo>
                <a:cubicBezTo>
                  <a:pt x="3840" y="174"/>
                  <a:pt x="3840" y="174"/>
                  <a:pt x="3840" y="174"/>
                </a:cubicBezTo>
                <a:cubicBezTo>
                  <a:pt x="3812" y="121"/>
                  <a:pt x="3779" y="71"/>
                  <a:pt x="3741" y="24"/>
                </a:cubicBezTo>
                <a:close/>
                <a:moveTo>
                  <a:pt x="3803" y="228"/>
                </a:moveTo>
                <a:cubicBezTo>
                  <a:pt x="3807" y="250"/>
                  <a:pt x="3809" y="269"/>
                  <a:pt x="3840" y="265"/>
                </a:cubicBezTo>
                <a:cubicBezTo>
                  <a:pt x="3840" y="261"/>
                  <a:pt x="3840" y="261"/>
                  <a:pt x="3840" y="261"/>
                </a:cubicBezTo>
                <a:cubicBezTo>
                  <a:pt x="3835" y="242"/>
                  <a:pt x="3828" y="228"/>
                  <a:pt x="3803" y="228"/>
                </a:cubicBezTo>
                <a:close/>
                <a:moveTo>
                  <a:pt x="3840" y="1211"/>
                </a:moveTo>
                <a:cubicBezTo>
                  <a:pt x="3840" y="1188"/>
                  <a:pt x="3840" y="1188"/>
                  <a:pt x="3840" y="1188"/>
                </a:cubicBezTo>
                <a:cubicBezTo>
                  <a:pt x="3816" y="1174"/>
                  <a:pt x="3790" y="1162"/>
                  <a:pt x="3762" y="1158"/>
                </a:cubicBezTo>
                <a:cubicBezTo>
                  <a:pt x="3786" y="1177"/>
                  <a:pt x="3815" y="1192"/>
                  <a:pt x="3840" y="1211"/>
                </a:cubicBezTo>
                <a:close/>
                <a:moveTo>
                  <a:pt x="118" y="70"/>
                </a:moveTo>
                <a:cubicBezTo>
                  <a:pt x="134" y="136"/>
                  <a:pt x="149" y="198"/>
                  <a:pt x="164" y="262"/>
                </a:cubicBezTo>
                <a:cubicBezTo>
                  <a:pt x="177" y="259"/>
                  <a:pt x="187" y="260"/>
                  <a:pt x="193" y="256"/>
                </a:cubicBezTo>
                <a:cubicBezTo>
                  <a:pt x="245" y="221"/>
                  <a:pt x="283" y="172"/>
                  <a:pt x="307" y="115"/>
                </a:cubicBezTo>
                <a:cubicBezTo>
                  <a:pt x="322" y="78"/>
                  <a:pt x="319" y="39"/>
                  <a:pt x="314" y="0"/>
                </a:cubicBezTo>
                <a:cubicBezTo>
                  <a:pt x="294" y="0"/>
                  <a:pt x="294" y="0"/>
                  <a:pt x="294" y="0"/>
                </a:cubicBezTo>
                <a:cubicBezTo>
                  <a:pt x="301" y="53"/>
                  <a:pt x="298" y="105"/>
                  <a:pt x="262" y="151"/>
                </a:cubicBezTo>
                <a:cubicBezTo>
                  <a:pt x="239" y="180"/>
                  <a:pt x="222" y="214"/>
                  <a:pt x="181" y="239"/>
                </a:cubicBezTo>
                <a:cubicBezTo>
                  <a:pt x="172" y="177"/>
                  <a:pt x="145" y="125"/>
                  <a:pt x="145" y="65"/>
                </a:cubicBezTo>
                <a:cubicBezTo>
                  <a:pt x="145" y="42"/>
                  <a:pt x="147" y="20"/>
                  <a:pt x="153" y="0"/>
                </a:cubicBezTo>
                <a:cubicBezTo>
                  <a:pt x="130" y="0"/>
                  <a:pt x="130" y="0"/>
                  <a:pt x="130" y="0"/>
                </a:cubicBezTo>
                <a:cubicBezTo>
                  <a:pt x="126" y="11"/>
                  <a:pt x="123" y="23"/>
                  <a:pt x="120" y="34"/>
                </a:cubicBezTo>
                <a:cubicBezTo>
                  <a:pt x="119" y="38"/>
                  <a:pt x="114" y="41"/>
                  <a:pt x="111" y="43"/>
                </a:cubicBezTo>
                <a:cubicBezTo>
                  <a:pt x="78" y="68"/>
                  <a:pt x="42" y="86"/>
                  <a:pt x="0" y="89"/>
                </a:cubicBezTo>
                <a:cubicBezTo>
                  <a:pt x="0" y="112"/>
                  <a:pt x="0" y="112"/>
                  <a:pt x="0" y="112"/>
                </a:cubicBezTo>
                <a:cubicBezTo>
                  <a:pt x="17" y="111"/>
                  <a:pt x="34" y="106"/>
                  <a:pt x="51" y="101"/>
                </a:cubicBezTo>
                <a:cubicBezTo>
                  <a:pt x="74" y="93"/>
                  <a:pt x="96" y="81"/>
                  <a:pt x="118" y="70"/>
                </a:cubicBezTo>
                <a:close/>
                <a:moveTo>
                  <a:pt x="3428" y="2160"/>
                </a:moveTo>
                <a:cubicBezTo>
                  <a:pt x="3454" y="2160"/>
                  <a:pt x="3454" y="2160"/>
                  <a:pt x="3454" y="2160"/>
                </a:cubicBezTo>
                <a:cubicBezTo>
                  <a:pt x="3439" y="2122"/>
                  <a:pt x="3425" y="2085"/>
                  <a:pt x="3396" y="2055"/>
                </a:cubicBezTo>
                <a:cubicBezTo>
                  <a:pt x="3406" y="2088"/>
                  <a:pt x="3416" y="2122"/>
                  <a:pt x="3428" y="2160"/>
                </a:cubicBezTo>
                <a:close/>
                <a:moveTo>
                  <a:pt x="61" y="0"/>
                </a:moveTo>
                <a:cubicBezTo>
                  <a:pt x="59" y="3"/>
                  <a:pt x="58" y="6"/>
                  <a:pt x="57" y="9"/>
                </a:cubicBezTo>
                <a:cubicBezTo>
                  <a:pt x="60" y="6"/>
                  <a:pt x="63" y="3"/>
                  <a:pt x="67" y="0"/>
                </a:cubicBezTo>
                <a:lnTo>
                  <a:pt x="61" y="0"/>
                </a:lnTo>
                <a:close/>
                <a:moveTo>
                  <a:pt x="117" y="1012"/>
                </a:moveTo>
                <a:cubicBezTo>
                  <a:pt x="94" y="956"/>
                  <a:pt x="66" y="904"/>
                  <a:pt x="18" y="867"/>
                </a:cubicBezTo>
                <a:cubicBezTo>
                  <a:pt x="12" y="862"/>
                  <a:pt x="6" y="858"/>
                  <a:pt x="0" y="853"/>
                </a:cubicBezTo>
                <a:cubicBezTo>
                  <a:pt x="0" y="878"/>
                  <a:pt x="0" y="878"/>
                  <a:pt x="0" y="878"/>
                </a:cubicBezTo>
                <a:cubicBezTo>
                  <a:pt x="15" y="890"/>
                  <a:pt x="29" y="905"/>
                  <a:pt x="42" y="921"/>
                </a:cubicBezTo>
                <a:cubicBezTo>
                  <a:pt x="59" y="944"/>
                  <a:pt x="74" y="969"/>
                  <a:pt x="91" y="996"/>
                </a:cubicBezTo>
                <a:cubicBezTo>
                  <a:pt x="59" y="1010"/>
                  <a:pt x="30" y="1012"/>
                  <a:pt x="0" y="1009"/>
                </a:cubicBezTo>
                <a:cubicBezTo>
                  <a:pt x="0" y="1030"/>
                  <a:pt x="0" y="1030"/>
                  <a:pt x="0" y="1030"/>
                </a:cubicBezTo>
                <a:cubicBezTo>
                  <a:pt x="38" y="1033"/>
                  <a:pt x="77" y="1028"/>
                  <a:pt x="117" y="1012"/>
                </a:cubicBezTo>
                <a:close/>
                <a:moveTo>
                  <a:pt x="155" y="746"/>
                </a:moveTo>
                <a:cubicBezTo>
                  <a:pt x="202" y="706"/>
                  <a:pt x="237" y="654"/>
                  <a:pt x="255" y="594"/>
                </a:cubicBezTo>
                <a:cubicBezTo>
                  <a:pt x="257" y="587"/>
                  <a:pt x="253" y="578"/>
                  <a:pt x="252" y="565"/>
                </a:cubicBezTo>
                <a:cubicBezTo>
                  <a:pt x="186" y="570"/>
                  <a:pt x="122" y="575"/>
                  <a:pt x="56" y="580"/>
                </a:cubicBezTo>
                <a:cubicBezTo>
                  <a:pt x="58" y="555"/>
                  <a:pt x="64" y="531"/>
                  <a:pt x="64" y="506"/>
                </a:cubicBezTo>
                <a:cubicBezTo>
                  <a:pt x="64" y="465"/>
                  <a:pt x="61" y="423"/>
                  <a:pt x="19" y="399"/>
                </a:cubicBezTo>
                <a:cubicBezTo>
                  <a:pt x="13" y="402"/>
                  <a:pt x="6" y="405"/>
                  <a:pt x="0" y="409"/>
                </a:cubicBezTo>
                <a:cubicBezTo>
                  <a:pt x="0" y="433"/>
                  <a:pt x="0" y="433"/>
                  <a:pt x="0" y="433"/>
                </a:cubicBezTo>
                <a:cubicBezTo>
                  <a:pt x="7" y="429"/>
                  <a:pt x="15" y="426"/>
                  <a:pt x="22" y="422"/>
                </a:cubicBezTo>
                <a:cubicBezTo>
                  <a:pt x="50" y="478"/>
                  <a:pt x="45" y="529"/>
                  <a:pt x="27" y="581"/>
                </a:cubicBezTo>
                <a:cubicBezTo>
                  <a:pt x="26" y="585"/>
                  <a:pt x="24" y="590"/>
                  <a:pt x="21" y="592"/>
                </a:cubicBezTo>
                <a:cubicBezTo>
                  <a:pt x="14" y="597"/>
                  <a:pt x="7" y="601"/>
                  <a:pt x="0" y="606"/>
                </a:cubicBezTo>
                <a:cubicBezTo>
                  <a:pt x="0" y="633"/>
                  <a:pt x="0" y="633"/>
                  <a:pt x="0" y="633"/>
                </a:cubicBezTo>
                <a:cubicBezTo>
                  <a:pt x="17" y="622"/>
                  <a:pt x="37" y="614"/>
                  <a:pt x="59" y="606"/>
                </a:cubicBezTo>
                <a:cubicBezTo>
                  <a:pt x="116" y="588"/>
                  <a:pt x="174" y="599"/>
                  <a:pt x="235" y="588"/>
                </a:cubicBezTo>
                <a:cubicBezTo>
                  <a:pt x="224" y="635"/>
                  <a:pt x="196" y="661"/>
                  <a:pt x="175" y="692"/>
                </a:cubicBezTo>
                <a:cubicBezTo>
                  <a:pt x="139" y="745"/>
                  <a:pt x="84" y="762"/>
                  <a:pt x="25" y="772"/>
                </a:cubicBezTo>
                <a:cubicBezTo>
                  <a:pt x="17" y="773"/>
                  <a:pt x="8" y="774"/>
                  <a:pt x="0" y="773"/>
                </a:cubicBezTo>
                <a:cubicBezTo>
                  <a:pt x="0" y="795"/>
                  <a:pt x="0" y="795"/>
                  <a:pt x="0" y="795"/>
                </a:cubicBezTo>
                <a:cubicBezTo>
                  <a:pt x="9" y="795"/>
                  <a:pt x="17" y="794"/>
                  <a:pt x="26" y="792"/>
                </a:cubicBezTo>
                <a:cubicBezTo>
                  <a:pt x="72" y="783"/>
                  <a:pt x="119" y="776"/>
                  <a:pt x="155" y="746"/>
                </a:cubicBezTo>
                <a:close/>
                <a:moveTo>
                  <a:pt x="2102" y="2101"/>
                </a:moveTo>
                <a:cubicBezTo>
                  <a:pt x="2066" y="2112"/>
                  <a:pt x="2034" y="2138"/>
                  <a:pt x="1997" y="2159"/>
                </a:cubicBezTo>
                <a:cubicBezTo>
                  <a:pt x="1986" y="2061"/>
                  <a:pt x="1945" y="1973"/>
                  <a:pt x="1884" y="1890"/>
                </a:cubicBezTo>
                <a:cubicBezTo>
                  <a:pt x="1880" y="1898"/>
                  <a:pt x="1876" y="1903"/>
                  <a:pt x="1876" y="1907"/>
                </a:cubicBezTo>
                <a:cubicBezTo>
                  <a:pt x="1879" y="1958"/>
                  <a:pt x="1854" y="2001"/>
                  <a:pt x="1834" y="2046"/>
                </a:cubicBezTo>
                <a:cubicBezTo>
                  <a:pt x="1818" y="2082"/>
                  <a:pt x="1798" y="2117"/>
                  <a:pt x="1779" y="2154"/>
                </a:cubicBezTo>
                <a:cubicBezTo>
                  <a:pt x="1752" y="2146"/>
                  <a:pt x="1721" y="2139"/>
                  <a:pt x="1691" y="2130"/>
                </a:cubicBezTo>
                <a:cubicBezTo>
                  <a:pt x="1660" y="2121"/>
                  <a:pt x="1630" y="2111"/>
                  <a:pt x="1598" y="2100"/>
                </a:cubicBezTo>
                <a:cubicBezTo>
                  <a:pt x="1591" y="2121"/>
                  <a:pt x="1589" y="2141"/>
                  <a:pt x="1591" y="2160"/>
                </a:cubicBezTo>
                <a:cubicBezTo>
                  <a:pt x="1613" y="2160"/>
                  <a:pt x="1613" y="2160"/>
                  <a:pt x="1613" y="2160"/>
                </a:cubicBezTo>
                <a:cubicBezTo>
                  <a:pt x="1613" y="2160"/>
                  <a:pt x="1613" y="2160"/>
                  <a:pt x="1613" y="2160"/>
                </a:cubicBezTo>
                <a:cubicBezTo>
                  <a:pt x="1610" y="2151"/>
                  <a:pt x="1612" y="2141"/>
                  <a:pt x="1612" y="2136"/>
                </a:cubicBezTo>
                <a:cubicBezTo>
                  <a:pt x="1647" y="2143"/>
                  <a:pt x="1678" y="2151"/>
                  <a:pt x="1710" y="2157"/>
                </a:cubicBezTo>
                <a:cubicBezTo>
                  <a:pt x="1715" y="2158"/>
                  <a:pt x="1720" y="2159"/>
                  <a:pt x="1725" y="2160"/>
                </a:cubicBezTo>
                <a:cubicBezTo>
                  <a:pt x="1808" y="2160"/>
                  <a:pt x="1808" y="2160"/>
                  <a:pt x="1808" y="2160"/>
                </a:cubicBezTo>
                <a:cubicBezTo>
                  <a:pt x="1811" y="2140"/>
                  <a:pt x="1819" y="2119"/>
                  <a:pt x="1830" y="2099"/>
                </a:cubicBezTo>
                <a:cubicBezTo>
                  <a:pt x="1856" y="2052"/>
                  <a:pt x="1884" y="2007"/>
                  <a:pt x="1898" y="1950"/>
                </a:cubicBezTo>
                <a:cubicBezTo>
                  <a:pt x="1913" y="1978"/>
                  <a:pt x="1930" y="2005"/>
                  <a:pt x="1943" y="2034"/>
                </a:cubicBezTo>
                <a:cubicBezTo>
                  <a:pt x="1959" y="2074"/>
                  <a:pt x="1971" y="2116"/>
                  <a:pt x="1974" y="2160"/>
                </a:cubicBezTo>
                <a:cubicBezTo>
                  <a:pt x="2037" y="2160"/>
                  <a:pt x="2037" y="2160"/>
                  <a:pt x="2037" y="2160"/>
                </a:cubicBezTo>
                <a:cubicBezTo>
                  <a:pt x="2053" y="2146"/>
                  <a:pt x="2074" y="2137"/>
                  <a:pt x="2093" y="2126"/>
                </a:cubicBezTo>
                <a:cubicBezTo>
                  <a:pt x="2112" y="2116"/>
                  <a:pt x="2134" y="2110"/>
                  <a:pt x="2158" y="2121"/>
                </a:cubicBezTo>
                <a:cubicBezTo>
                  <a:pt x="2152" y="2135"/>
                  <a:pt x="2146" y="2148"/>
                  <a:pt x="2141" y="2160"/>
                </a:cubicBezTo>
                <a:cubicBezTo>
                  <a:pt x="2166" y="2160"/>
                  <a:pt x="2166" y="2160"/>
                  <a:pt x="2166" y="2160"/>
                </a:cubicBezTo>
                <a:cubicBezTo>
                  <a:pt x="2179" y="2141"/>
                  <a:pt x="2198" y="2125"/>
                  <a:pt x="2227" y="2114"/>
                </a:cubicBezTo>
                <a:cubicBezTo>
                  <a:pt x="2180" y="2097"/>
                  <a:pt x="2139" y="2090"/>
                  <a:pt x="2102" y="2101"/>
                </a:cubicBezTo>
                <a:close/>
                <a:moveTo>
                  <a:pt x="122" y="1678"/>
                </a:moveTo>
                <a:cubicBezTo>
                  <a:pt x="128" y="1647"/>
                  <a:pt x="135" y="1616"/>
                  <a:pt x="141" y="1589"/>
                </a:cubicBezTo>
                <a:cubicBezTo>
                  <a:pt x="182" y="1588"/>
                  <a:pt x="222" y="1586"/>
                  <a:pt x="262" y="1588"/>
                </a:cubicBezTo>
                <a:cubicBezTo>
                  <a:pt x="311" y="1590"/>
                  <a:pt x="360" y="1587"/>
                  <a:pt x="405" y="1613"/>
                </a:cubicBezTo>
                <a:cubicBezTo>
                  <a:pt x="409" y="1615"/>
                  <a:pt x="415" y="1613"/>
                  <a:pt x="424" y="1613"/>
                </a:cubicBezTo>
                <a:cubicBezTo>
                  <a:pt x="377" y="1521"/>
                  <a:pt x="317" y="1445"/>
                  <a:pt x="234" y="1391"/>
                </a:cubicBezTo>
                <a:cubicBezTo>
                  <a:pt x="270" y="1367"/>
                  <a:pt x="307" y="1351"/>
                  <a:pt x="333" y="1323"/>
                </a:cubicBezTo>
                <a:cubicBezTo>
                  <a:pt x="360" y="1295"/>
                  <a:pt x="372" y="1255"/>
                  <a:pt x="378" y="1206"/>
                </a:cubicBezTo>
                <a:cubicBezTo>
                  <a:pt x="339" y="1242"/>
                  <a:pt x="299" y="1245"/>
                  <a:pt x="257" y="1240"/>
                </a:cubicBezTo>
                <a:cubicBezTo>
                  <a:pt x="232" y="1238"/>
                  <a:pt x="207" y="1235"/>
                  <a:pt x="183" y="1231"/>
                </a:cubicBezTo>
                <a:cubicBezTo>
                  <a:pt x="136" y="1223"/>
                  <a:pt x="90" y="1227"/>
                  <a:pt x="46" y="1243"/>
                </a:cubicBezTo>
                <a:cubicBezTo>
                  <a:pt x="29" y="1250"/>
                  <a:pt x="14" y="1257"/>
                  <a:pt x="0" y="1268"/>
                </a:cubicBezTo>
                <a:cubicBezTo>
                  <a:pt x="0" y="1517"/>
                  <a:pt x="0" y="1517"/>
                  <a:pt x="0" y="1517"/>
                </a:cubicBezTo>
                <a:cubicBezTo>
                  <a:pt x="19" y="1545"/>
                  <a:pt x="24" y="1579"/>
                  <a:pt x="40" y="1609"/>
                </a:cubicBezTo>
                <a:cubicBezTo>
                  <a:pt x="37" y="1582"/>
                  <a:pt x="34" y="1555"/>
                  <a:pt x="30" y="1524"/>
                </a:cubicBezTo>
                <a:cubicBezTo>
                  <a:pt x="57" y="1540"/>
                  <a:pt x="80" y="1555"/>
                  <a:pt x="108" y="1571"/>
                </a:cubicBezTo>
                <a:cubicBezTo>
                  <a:pt x="118" y="1594"/>
                  <a:pt x="115" y="1621"/>
                  <a:pt x="107" y="1648"/>
                </a:cubicBezTo>
                <a:cubicBezTo>
                  <a:pt x="98" y="1680"/>
                  <a:pt x="91" y="1711"/>
                  <a:pt x="82" y="1745"/>
                </a:cubicBezTo>
                <a:cubicBezTo>
                  <a:pt x="77" y="1743"/>
                  <a:pt x="68" y="1740"/>
                  <a:pt x="61" y="1735"/>
                </a:cubicBezTo>
                <a:cubicBezTo>
                  <a:pt x="37" y="1714"/>
                  <a:pt x="17" y="1691"/>
                  <a:pt x="0" y="1667"/>
                </a:cubicBezTo>
                <a:cubicBezTo>
                  <a:pt x="0" y="1705"/>
                  <a:pt x="0" y="1705"/>
                  <a:pt x="0" y="1705"/>
                </a:cubicBezTo>
                <a:cubicBezTo>
                  <a:pt x="27" y="1740"/>
                  <a:pt x="59" y="1767"/>
                  <a:pt x="107" y="1774"/>
                </a:cubicBezTo>
                <a:cubicBezTo>
                  <a:pt x="112" y="1741"/>
                  <a:pt x="117" y="1709"/>
                  <a:pt x="122" y="1678"/>
                </a:cubicBezTo>
                <a:close/>
                <a:moveTo>
                  <a:pt x="28" y="1374"/>
                </a:moveTo>
                <a:cubicBezTo>
                  <a:pt x="30" y="1346"/>
                  <a:pt x="52" y="1339"/>
                  <a:pt x="70" y="1331"/>
                </a:cubicBezTo>
                <a:cubicBezTo>
                  <a:pt x="88" y="1323"/>
                  <a:pt x="108" y="1317"/>
                  <a:pt x="126" y="1304"/>
                </a:cubicBezTo>
                <a:cubicBezTo>
                  <a:pt x="100" y="1308"/>
                  <a:pt x="73" y="1312"/>
                  <a:pt x="44" y="1316"/>
                </a:cubicBezTo>
                <a:cubicBezTo>
                  <a:pt x="55" y="1286"/>
                  <a:pt x="77" y="1270"/>
                  <a:pt x="104" y="1264"/>
                </a:cubicBezTo>
                <a:cubicBezTo>
                  <a:pt x="137" y="1256"/>
                  <a:pt x="171" y="1249"/>
                  <a:pt x="207" y="1255"/>
                </a:cubicBezTo>
                <a:cubicBezTo>
                  <a:pt x="249" y="1262"/>
                  <a:pt x="293" y="1261"/>
                  <a:pt x="340" y="1264"/>
                </a:cubicBezTo>
                <a:cubicBezTo>
                  <a:pt x="340" y="1291"/>
                  <a:pt x="324" y="1308"/>
                  <a:pt x="307" y="1320"/>
                </a:cubicBezTo>
                <a:cubicBezTo>
                  <a:pt x="274" y="1342"/>
                  <a:pt x="243" y="1372"/>
                  <a:pt x="197" y="1358"/>
                </a:cubicBezTo>
                <a:cubicBezTo>
                  <a:pt x="168" y="1374"/>
                  <a:pt x="139" y="1354"/>
                  <a:pt x="111" y="1358"/>
                </a:cubicBezTo>
                <a:cubicBezTo>
                  <a:pt x="84" y="1361"/>
                  <a:pt x="57" y="1368"/>
                  <a:pt x="28" y="1374"/>
                </a:cubicBezTo>
                <a:close/>
                <a:moveTo>
                  <a:pt x="41" y="1476"/>
                </a:moveTo>
                <a:cubicBezTo>
                  <a:pt x="40" y="1473"/>
                  <a:pt x="39" y="1471"/>
                  <a:pt x="39" y="1468"/>
                </a:cubicBezTo>
                <a:cubicBezTo>
                  <a:pt x="39" y="1465"/>
                  <a:pt x="39" y="1462"/>
                  <a:pt x="40" y="1456"/>
                </a:cubicBezTo>
                <a:cubicBezTo>
                  <a:pt x="87" y="1450"/>
                  <a:pt x="131" y="1470"/>
                  <a:pt x="176" y="1477"/>
                </a:cubicBezTo>
                <a:cubicBezTo>
                  <a:pt x="138" y="1447"/>
                  <a:pt x="92" y="1439"/>
                  <a:pt x="47" y="1425"/>
                </a:cubicBezTo>
                <a:cubicBezTo>
                  <a:pt x="85" y="1376"/>
                  <a:pt x="123" y="1367"/>
                  <a:pt x="186" y="1393"/>
                </a:cubicBezTo>
                <a:cubicBezTo>
                  <a:pt x="241" y="1416"/>
                  <a:pt x="284" y="1453"/>
                  <a:pt x="322" y="1496"/>
                </a:cubicBezTo>
                <a:cubicBezTo>
                  <a:pt x="342" y="1520"/>
                  <a:pt x="358" y="1548"/>
                  <a:pt x="377" y="1573"/>
                </a:cubicBezTo>
                <a:cubicBezTo>
                  <a:pt x="319" y="1561"/>
                  <a:pt x="266" y="1566"/>
                  <a:pt x="213" y="1568"/>
                </a:cubicBezTo>
                <a:cubicBezTo>
                  <a:pt x="138" y="1570"/>
                  <a:pt x="81" y="1539"/>
                  <a:pt x="41" y="1476"/>
                </a:cubicBezTo>
                <a:close/>
                <a:moveTo>
                  <a:pt x="1366" y="1620"/>
                </a:moveTo>
                <a:cubicBezTo>
                  <a:pt x="1352" y="1517"/>
                  <a:pt x="1304" y="1433"/>
                  <a:pt x="1242" y="1352"/>
                </a:cubicBezTo>
                <a:cubicBezTo>
                  <a:pt x="1235" y="1355"/>
                  <a:pt x="1227" y="1358"/>
                  <a:pt x="1222" y="1363"/>
                </a:cubicBezTo>
                <a:cubicBezTo>
                  <a:pt x="1162" y="1433"/>
                  <a:pt x="1123" y="1510"/>
                  <a:pt x="1130" y="1607"/>
                </a:cubicBezTo>
                <a:cubicBezTo>
                  <a:pt x="1135" y="1669"/>
                  <a:pt x="1137" y="1730"/>
                  <a:pt x="1157" y="1789"/>
                </a:cubicBezTo>
                <a:cubicBezTo>
                  <a:pt x="1072" y="1703"/>
                  <a:pt x="1019" y="1605"/>
                  <a:pt x="1035" y="1479"/>
                </a:cubicBezTo>
                <a:cubicBezTo>
                  <a:pt x="1043" y="1414"/>
                  <a:pt x="1054" y="1348"/>
                  <a:pt x="1082" y="1289"/>
                </a:cubicBezTo>
                <a:cubicBezTo>
                  <a:pt x="1118" y="1215"/>
                  <a:pt x="1157" y="1142"/>
                  <a:pt x="1225" y="1086"/>
                </a:cubicBezTo>
                <a:cubicBezTo>
                  <a:pt x="1304" y="1180"/>
                  <a:pt x="1477" y="1206"/>
                  <a:pt x="1620" y="1082"/>
                </a:cubicBezTo>
                <a:cubicBezTo>
                  <a:pt x="1613" y="1035"/>
                  <a:pt x="1576" y="1016"/>
                  <a:pt x="1538" y="999"/>
                </a:cubicBezTo>
                <a:cubicBezTo>
                  <a:pt x="1515" y="990"/>
                  <a:pt x="1491" y="985"/>
                  <a:pt x="1467" y="978"/>
                </a:cubicBezTo>
                <a:cubicBezTo>
                  <a:pt x="1498" y="919"/>
                  <a:pt x="1527" y="862"/>
                  <a:pt x="1557" y="803"/>
                </a:cubicBezTo>
                <a:cubicBezTo>
                  <a:pt x="1545" y="796"/>
                  <a:pt x="1539" y="790"/>
                  <a:pt x="1532" y="789"/>
                </a:cubicBezTo>
                <a:cubicBezTo>
                  <a:pt x="1469" y="782"/>
                  <a:pt x="1408" y="794"/>
                  <a:pt x="1353" y="822"/>
                </a:cubicBezTo>
                <a:cubicBezTo>
                  <a:pt x="1311" y="843"/>
                  <a:pt x="1286" y="884"/>
                  <a:pt x="1260" y="923"/>
                </a:cubicBezTo>
                <a:cubicBezTo>
                  <a:pt x="1237" y="957"/>
                  <a:pt x="1226" y="995"/>
                  <a:pt x="1219" y="1036"/>
                </a:cubicBezTo>
                <a:cubicBezTo>
                  <a:pt x="1217" y="1051"/>
                  <a:pt x="1214" y="1066"/>
                  <a:pt x="1191" y="1072"/>
                </a:cubicBezTo>
                <a:cubicBezTo>
                  <a:pt x="1210" y="1013"/>
                  <a:pt x="1203" y="956"/>
                  <a:pt x="1188" y="900"/>
                </a:cubicBezTo>
                <a:cubicBezTo>
                  <a:pt x="1172" y="842"/>
                  <a:pt x="1136" y="796"/>
                  <a:pt x="1093" y="753"/>
                </a:cubicBezTo>
                <a:cubicBezTo>
                  <a:pt x="1035" y="812"/>
                  <a:pt x="1014" y="884"/>
                  <a:pt x="1012" y="963"/>
                </a:cubicBezTo>
                <a:cubicBezTo>
                  <a:pt x="1010" y="1041"/>
                  <a:pt x="1033" y="1112"/>
                  <a:pt x="1093" y="1168"/>
                </a:cubicBezTo>
                <a:cubicBezTo>
                  <a:pt x="1011" y="1293"/>
                  <a:pt x="968" y="1427"/>
                  <a:pt x="977" y="1576"/>
                </a:cubicBezTo>
                <a:cubicBezTo>
                  <a:pt x="878" y="1473"/>
                  <a:pt x="811" y="1350"/>
                  <a:pt x="752" y="1221"/>
                </a:cubicBezTo>
                <a:cubicBezTo>
                  <a:pt x="772" y="1204"/>
                  <a:pt x="792" y="1190"/>
                  <a:pt x="808" y="1173"/>
                </a:cubicBezTo>
                <a:cubicBezTo>
                  <a:pt x="859" y="1119"/>
                  <a:pt x="893" y="1055"/>
                  <a:pt x="904" y="981"/>
                </a:cubicBezTo>
                <a:cubicBezTo>
                  <a:pt x="909" y="946"/>
                  <a:pt x="903" y="909"/>
                  <a:pt x="900" y="873"/>
                </a:cubicBezTo>
                <a:cubicBezTo>
                  <a:pt x="899" y="859"/>
                  <a:pt x="888" y="854"/>
                  <a:pt x="873" y="853"/>
                </a:cubicBezTo>
                <a:cubicBezTo>
                  <a:pt x="833" y="852"/>
                  <a:pt x="803" y="873"/>
                  <a:pt x="774" y="893"/>
                </a:cubicBezTo>
                <a:cubicBezTo>
                  <a:pt x="750" y="910"/>
                  <a:pt x="731" y="933"/>
                  <a:pt x="708" y="955"/>
                </a:cubicBezTo>
                <a:cubicBezTo>
                  <a:pt x="690" y="891"/>
                  <a:pt x="689" y="826"/>
                  <a:pt x="685" y="757"/>
                </a:cubicBezTo>
                <a:cubicBezTo>
                  <a:pt x="706" y="764"/>
                  <a:pt x="723" y="773"/>
                  <a:pt x="741" y="776"/>
                </a:cubicBezTo>
                <a:cubicBezTo>
                  <a:pt x="787" y="782"/>
                  <a:pt x="823" y="759"/>
                  <a:pt x="852" y="728"/>
                </a:cubicBezTo>
                <a:cubicBezTo>
                  <a:pt x="884" y="694"/>
                  <a:pt x="906" y="654"/>
                  <a:pt x="917" y="607"/>
                </a:cubicBezTo>
                <a:cubicBezTo>
                  <a:pt x="923" y="583"/>
                  <a:pt x="930" y="559"/>
                  <a:pt x="937" y="535"/>
                </a:cubicBezTo>
                <a:cubicBezTo>
                  <a:pt x="949" y="495"/>
                  <a:pt x="968" y="459"/>
                  <a:pt x="1016" y="438"/>
                </a:cubicBezTo>
                <a:cubicBezTo>
                  <a:pt x="968" y="423"/>
                  <a:pt x="927" y="419"/>
                  <a:pt x="891" y="433"/>
                </a:cubicBezTo>
                <a:cubicBezTo>
                  <a:pt x="855" y="446"/>
                  <a:pt x="825" y="474"/>
                  <a:pt x="790" y="498"/>
                </a:cubicBezTo>
                <a:cubicBezTo>
                  <a:pt x="772" y="400"/>
                  <a:pt x="725" y="315"/>
                  <a:pt x="659" y="236"/>
                </a:cubicBezTo>
                <a:cubicBezTo>
                  <a:pt x="655" y="244"/>
                  <a:pt x="651" y="249"/>
                  <a:pt x="652" y="253"/>
                </a:cubicBezTo>
                <a:cubicBezTo>
                  <a:pt x="658" y="304"/>
                  <a:pt x="636" y="349"/>
                  <a:pt x="619" y="395"/>
                </a:cubicBezTo>
                <a:cubicBezTo>
                  <a:pt x="605" y="432"/>
                  <a:pt x="588" y="468"/>
                  <a:pt x="571" y="506"/>
                </a:cubicBezTo>
                <a:cubicBezTo>
                  <a:pt x="544" y="501"/>
                  <a:pt x="512" y="495"/>
                  <a:pt x="482" y="488"/>
                </a:cubicBezTo>
                <a:cubicBezTo>
                  <a:pt x="451" y="481"/>
                  <a:pt x="420" y="473"/>
                  <a:pt x="387" y="465"/>
                </a:cubicBezTo>
                <a:cubicBezTo>
                  <a:pt x="367" y="541"/>
                  <a:pt x="412" y="600"/>
                  <a:pt x="455" y="658"/>
                </a:cubicBezTo>
                <a:cubicBezTo>
                  <a:pt x="499" y="717"/>
                  <a:pt x="557" y="758"/>
                  <a:pt x="637" y="750"/>
                </a:cubicBezTo>
                <a:cubicBezTo>
                  <a:pt x="636" y="793"/>
                  <a:pt x="634" y="833"/>
                  <a:pt x="635" y="871"/>
                </a:cubicBezTo>
                <a:cubicBezTo>
                  <a:pt x="636" y="910"/>
                  <a:pt x="641" y="949"/>
                  <a:pt x="644" y="995"/>
                </a:cubicBezTo>
                <a:cubicBezTo>
                  <a:pt x="548" y="917"/>
                  <a:pt x="444" y="880"/>
                  <a:pt x="323" y="908"/>
                </a:cubicBezTo>
                <a:cubicBezTo>
                  <a:pt x="317" y="941"/>
                  <a:pt x="333" y="969"/>
                  <a:pt x="343" y="997"/>
                </a:cubicBezTo>
                <a:cubicBezTo>
                  <a:pt x="370" y="1069"/>
                  <a:pt x="424" y="1117"/>
                  <a:pt x="486" y="1157"/>
                </a:cubicBezTo>
                <a:cubicBezTo>
                  <a:pt x="557" y="1202"/>
                  <a:pt x="636" y="1225"/>
                  <a:pt x="720" y="1247"/>
                </a:cubicBezTo>
                <a:cubicBezTo>
                  <a:pt x="760" y="1355"/>
                  <a:pt x="811" y="1461"/>
                  <a:pt x="878" y="1557"/>
                </a:cubicBezTo>
                <a:cubicBezTo>
                  <a:pt x="946" y="1652"/>
                  <a:pt x="1022" y="1740"/>
                  <a:pt x="1098" y="1835"/>
                </a:cubicBezTo>
                <a:cubicBezTo>
                  <a:pt x="1069" y="1825"/>
                  <a:pt x="1041" y="1817"/>
                  <a:pt x="1015" y="1808"/>
                </a:cubicBezTo>
                <a:cubicBezTo>
                  <a:pt x="937" y="1648"/>
                  <a:pt x="818" y="1546"/>
                  <a:pt x="632" y="1532"/>
                </a:cubicBezTo>
                <a:cubicBezTo>
                  <a:pt x="627" y="1593"/>
                  <a:pt x="645" y="1644"/>
                  <a:pt x="680" y="1686"/>
                </a:cubicBezTo>
                <a:cubicBezTo>
                  <a:pt x="714" y="1727"/>
                  <a:pt x="753" y="1762"/>
                  <a:pt x="793" y="1802"/>
                </a:cubicBezTo>
                <a:cubicBezTo>
                  <a:pt x="678" y="1812"/>
                  <a:pt x="581" y="1860"/>
                  <a:pt x="482" y="1919"/>
                </a:cubicBezTo>
                <a:cubicBezTo>
                  <a:pt x="466" y="1912"/>
                  <a:pt x="447" y="1903"/>
                  <a:pt x="429" y="1893"/>
                </a:cubicBezTo>
                <a:cubicBezTo>
                  <a:pt x="351" y="1849"/>
                  <a:pt x="272" y="1856"/>
                  <a:pt x="194" y="1888"/>
                </a:cubicBezTo>
                <a:cubicBezTo>
                  <a:pt x="163" y="1900"/>
                  <a:pt x="134" y="1917"/>
                  <a:pt x="107" y="1936"/>
                </a:cubicBezTo>
                <a:cubicBezTo>
                  <a:pt x="75" y="1959"/>
                  <a:pt x="80" y="1982"/>
                  <a:pt x="115" y="1999"/>
                </a:cubicBezTo>
                <a:cubicBezTo>
                  <a:pt x="176" y="2030"/>
                  <a:pt x="238" y="2052"/>
                  <a:pt x="308" y="2043"/>
                </a:cubicBezTo>
                <a:cubicBezTo>
                  <a:pt x="309" y="2043"/>
                  <a:pt x="310" y="2045"/>
                  <a:pt x="311" y="2046"/>
                </a:cubicBezTo>
                <a:cubicBezTo>
                  <a:pt x="283" y="2081"/>
                  <a:pt x="259" y="2121"/>
                  <a:pt x="240" y="2160"/>
                </a:cubicBezTo>
                <a:cubicBezTo>
                  <a:pt x="263" y="2160"/>
                  <a:pt x="263" y="2160"/>
                  <a:pt x="263" y="2160"/>
                </a:cubicBezTo>
                <a:cubicBezTo>
                  <a:pt x="288" y="2110"/>
                  <a:pt x="321" y="2066"/>
                  <a:pt x="362" y="2026"/>
                </a:cubicBezTo>
                <a:cubicBezTo>
                  <a:pt x="375" y="2013"/>
                  <a:pt x="388" y="2016"/>
                  <a:pt x="405" y="2023"/>
                </a:cubicBezTo>
                <a:cubicBezTo>
                  <a:pt x="373" y="2070"/>
                  <a:pt x="342" y="2115"/>
                  <a:pt x="312" y="2160"/>
                </a:cubicBezTo>
                <a:cubicBezTo>
                  <a:pt x="322" y="2160"/>
                  <a:pt x="322" y="2160"/>
                  <a:pt x="322" y="2160"/>
                </a:cubicBezTo>
                <a:cubicBezTo>
                  <a:pt x="356" y="2122"/>
                  <a:pt x="390" y="2082"/>
                  <a:pt x="430" y="2037"/>
                </a:cubicBezTo>
                <a:cubicBezTo>
                  <a:pt x="433" y="2088"/>
                  <a:pt x="418" y="2127"/>
                  <a:pt x="395" y="2160"/>
                </a:cubicBezTo>
                <a:cubicBezTo>
                  <a:pt x="421" y="2160"/>
                  <a:pt x="421" y="2160"/>
                  <a:pt x="421" y="2160"/>
                </a:cubicBezTo>
                <a:cubicBezTo>
                  <a:pt x="426" y="2153"/>
                  <a:pt x="432" y="2146"/>
                  <a:pt x="437" y="2139"/>
                </a:cubicBezTo>
                <a:cubicBezTo>
                  <a:pt x="438" y="2138"/>
                  <a:pt x="440" y="2138"/>
                  <a:pt x="444" y="2138"/>
                </a:cubicBezTo>
                <a:cubicBezTo>
                  <a:pt x="447" y="2145"/>
                  <a:pt x="449" y="2153"/>
                  <a:pt x="451" y="2160"/>
                </a:cubicBezTo>
                <a:cubicBezTo>
                  <a:pt x="472" y="2160"/>
                  <a:pt x="472" y="2160"/>
                  <a:pt x="472" y="2160"/>
                </a:cubicBezTo>
                <a:cubicBezTo>
                  <a:pt x="469" y="2146"/>
                  <a:pt x="467" y="2132"/>
                  <a:pt x="467" y="2120"/>
                </a:cubicBezTo>
                <a:cubicBezTo>
                  <a:pt x="468" y="2088"/>
                  <a:pt x="463" y="2049"/>
                  <a:pt x="504" y="2027"/>
                </a:cubicBezTo>
                <a:cubicBezTo>
                  <a:pt x="525" y="2065"/>
                  <a:pt x="525" y="2108"/>
                  <a:pt x="542" y="2146"/>
                </a:cubicBezTo>
                <a:cubicBezTo>
                  <a:pt x="555" y="2103"/>
                  <a:pt x="534" y="2064"/>
                  <a:pt x="532" y="2021"/>
                </a:cubicBezTo>
                <a:cubicBezTo>
                  <a:pt x="562" y="2031"/>
                  <a:pt x="584" y="2048"/>
                  <a:pt x="594" y="2075"/>
                </a:cubicBezTo>
                <a:cubicBezTo>
                  <a:pt x="605" y="2104"/>
                  <a:pt x="611" y="2132"/>
                  <a:pt x="613" y="2160"/>
                </a:cubicBezTo>
                <a:cubicBezTo>
                  <a:pt x="634" y="2160"/>
                  <a:pt x="634" y="2160"/>
                  <a:pt x="634" y="2160"/>
                </a:cubicBezTo>
                <a:cubicBezTo>
                  <a:pt x="634" y="2159"/>
                  <a:pt x="634" y="2158"/>
                  <a:pt x="634" y="2156"/>
                </a:cubicBezTo>
                <a:cubicBezTo>
                  <a:pt x="632" y="2075"/>
                  <a:pt x="595" y="2009"/>
                  <a:pt x="525" y="1954"/>
                </a:cubicBezTo>
                <a:cubicBezTo>
                  <a:pt x="629" y="1897"/>
                  <a:pt x="732" y="1862"/>
                  <a:pt x="850" y="1864"/>
                </a:cubicBezTo>
                <a:cubicBezTo>
                  <a:pt x="765" y="1944"/>
                  <a:pt x="729" y="2037"/>
                  <a:pt x="749" y="2149"/>
                </a:cubicBezTo>
                <a:cubicBezTo>
                  <a:pt x="854" y="2177"/>
                  <a:pt x="1017" y="2048"/>
                  <a:pt x="1024" y="1885"/>
                </a:cubicBezTo>
                <a:cubicBezTo>
                  <a:pt x="1101" y="1909"/>
                  <a:pt x="1170" y="1941"/>
                  <a:pt x="1223" y="2002"/>
                </a:cubicBezTo>
                <a:cubicBezTo>
                  <a:pt x="1239" y="2021"/>
                  <a:pt x="1251" y="2042"/>
                  <a:pt x="1279" y="2048"/>
                </a:cubicBezTo>
                <a:cubicBezTo>
                  <a:pt x="1287" y="2049"/>
                  <a:pt x="1295" y="2058"/>
                  <a:pt x="1300" y="2066"/>
                </a:cubicBezTo>
                <a:cubicBezTo>
                  <a:pt x="1321" y="2097"/>
                  <a:pt x="1339" y="2128"/>
                  <a:pt x="1356" y="2160"/>
                </a:cubicBezTo>
                <a:cubicBezTo>
                  <a:pt x="1384" y="2160"/>
                  <a:pt x="1384" y="2160"/>
                  <a:pt x="1384" y="2160"/>
                </a:cubicBezTo>
                <a:cubicBezTo>
                  <a:pt x="1380" y="2144"/>
                  <a:pt x="1380" y="2126"/>
                  <a:pt x="1387" y="2104"/>
                </a:cubicBezTo>
                <a:cubicBezTo>
                  <a:pt x="1364" y="2118"/>
                  <a:pt x="1352" y="2113"/>
                  <a:pt x="1345" y="2096"/>
                </a:cubicBezTo>
                <a:cubicBezTo>
                  <a:pt x="1338" y="2082"/>
                  <a:pt x="1327" y="2070"/>
                  <a:pt x="1323" y="2056"/>
                </a:cubicBezTo>
                <a:cubicBezTo>
                  <a:pt x="1316" y="2033"/>
                  <a:pt x="1303" y="2020"/>
                  <a:pt x="1278" y="2019"/>
                </a:cubicBezTo>
                <a:cubicBezTo>
                  <a:pt x="1275" y="1974"/>
                  <a:pt x="1242" y="1957"/>
                  <a:pt x="1209" y="1941"/>
                </a:cubicBezTo>
                <a:cubicBezTo>
                  <a:pt x="1151" y="1913"/>
                  <a:pt x="1095" y="1880"/>
                  <a:pt x="1033" y="1863"/>
                </a:cubicBezTo>
                <a:cubicBezTo>
                  <a:pt x="1017" y="1858"/>
                  <a:pt x="1008" y="1851"/>
                  <a:pt x="1016" y="1834"/>
                </a:cubicBezTo>
                <a:cubicBezTo>
                  <a:pt x="1087" y="1842"/>
                  <a:pt x="1137" y="1894"/>
                  <a:pt x="1201" y="1918"/>
                </a:cubicBezTo>
                <a:cubicBezTo>
                  <a:pt x="1199" y="1908"/>
                  <a:pt x="1196" y="1899"/>
                  <a:pt x="1191" y="1893"/>
                </a:cubicBezTo>
                <a:cubicBezTo>
                  <a:pt x="1127" y="1821"/>
                  <a:pt x="1063" y="1749"/>
                  <a:pt x="998" y="1678"/>
                </a:cubicBezTo>
                <a:cubicBezTo>
                  <a:pt x="934" y="1610"/>
                  <a:pt x="883" y="1533"/>
                  <a:pt x="838" y="1453"/>
                </a:cubicBezTo>
                <a:cubicBezTo>
                  <a:pt x="829" y="1437"/>
                  <a:pt x="822" y="1421"/>
                  <a:pt x="814" y="1405"/>
                </a:cubicBezTo>
                <a:cubicBezTo>
                  <a:pt x="840" y="1432"/>
                  <a:pt x="858" y="1464"/>
                  <a:pt x="879" y="1493"/>
                </a:cubicBezTo>
                <a:cubicBezTo>
                  <a:pt x="950" y="1593"/>
                  <a:pt x="1030" y="1687"/>
                  <a:pt x="1112" y="1778"/>
                </a:cubicBezTo>
                <a:cubicBezTo>
                  <a:pt x="1180" y="1852"/>
                  <a:pt x="1250" y="1924"/>
                  <a:pt x="1319" y="1998"/>
                </a:cubicBezTo>
                <a:cubicBezTo>
                  <a:pt x="1365" y="2047"/>
                  <a:pt x="1404" y="2102"/>
                  <a:pt x="1437" y="2160"/>
                </a:cubicBezTo>
                <a:cubicBezTo>
                  <a:pt x="1461" y="2160"/>
                  <a:pt x="1461" y="2160"/>
                  <a:pt x="1461" y="2160"/>
                </a:cubicBezTo>
                <a:cubicBezTo>
                  <a:pt x="1426" y="2096"/>
                  <a:pt x="1382" y="2035"/>
                  <a:pt x="1330" y="1979"/>
                </a:cubicBezTo>
                <a:cubicBezTo>
                  <a:pt x="1321" y="1970"/>
                  <a:pt x="1314" y="1958"/>
                  <a:pt x="1303" y="1944"/>
                </a:cubicBezTo>
                <a:cubicBezTo>
                  <a:pt x="1313" y="1940"/>
                  <a:pt x="1320" y="1936"/>
                  <a:pt x="1328" y="1934"/>
                </a:cubicBezTo>
                <a:cubicBezTo>
                  <a:pt x="1407" y="1911"/>
                  <a:pt x="1449" y="1851"/>
                  <a:pt x="1476" y="1780"/>
                </a:cubicBezTo>
                <a:cubicBezTo>
                  <a:pt x="1491" y="1742"/>
                  <a:pt x="1495" y="1698"/>
                  <a:pt x="1498" y="1657"/>
                </a:cubicBezTo>
                <a:cubicBezTo>
                  <a:pt x="1500" y="1627"/>
                  <a:pt x="1493" y="1596"/>
                  <a:pt x="1489" y="1566"/>
                </a:cubicBezTo>
                <a:cubicBezTo>
                  <a:pt x="1437" y="1561"/>
                  <a:pt x="1407" y="1597"/>
                  <a:pt x="1366" y="1620"/>
                </a:cubicBezTo>
                <a:close/>
                <a:moveTo>
                  <a:pt x="1599" y="1070"/>
                </a:moveTo>
                <a:cubicBezTo>
                  <a:pt x="1541" y="1123"/>
                  <a:pt x="1476" y="1148"/>
                  <a:pt x="1402" y="1146"/>
                </a:cubicBezTo>
                <a:cubicBezTo>
                  <a:pt x="1366" y="1145"/>
                  <a:pt x="1330" y="1138"/>
                  <a:pt x="1305" y="1100"/>
                </a:cubicBezTo>
                <a:cubicBezTo>
                  <a:pt x="1364" y="1088"/>
                  <a:pt x="1422" y="1094"/>
                  <a:pt x="1474" y="1065"/>
                </a:cubicBezTo>
                <a:cubicBezTo>
                  <a:pt x="1434" y="1066"/>
                  <a:pt x="1395" y="1067"/>
                  <a:pt x="1346" y="1068"/>
                </a:cubicBezTo>
                <a:cubicBezTo>
                  <a:pt x="1383" y="1044"/>
                  <a:pt x="1412" y="1024"/>
                  <a:pt x="1442" y="1005"/>
                </a:cubicBezTo>
                <a:cubicBezTo>
                  <a:pt x="1446" y="1003"/>
                  <a:pt x="1451" y="1004"/>
                  <a:pt x="1455" y="1004"/>
                </a:cubicBezTo>
                <a:cubicBezTo>
                  <a:pt x="1509" y="1008"/>
                  <a:pt x="1559" y="1023"/>
                  <a:pt x="1599" y="1070"/>
                </a:cubicBezTo>
                <a:close/>
                <a:moveTo>
                  <a:pt x="1279" y="931"/>
                </a:moveTo>
                <a:cubicBezTo>
                  <a:pt x="1310" y="881"/>
                  <a:pt x="1347" y="837"/>
                  <a:pt x="1410" y="824"/>
                </a:cubicBezTo>
                <a:cubicBezTo>
                  <a:pt x="1447" y="817"/>
                  <a:pt x="1482" y="802"/>
                  <a:pt x="1529" y="810"/>
                </a:cubicBezTo>
                <a:cubicBezTo>
                  <a:pt x="1496" y="862"/>
                  <a:pt x="1483" y="919"/>
                  <a:pt x="1444" y="965"/>
                </a:cubicBezTo>
                <a:cubicBezTo>
                  <a:pt x="1406" y="1008"/>
                  <a:pt x="1365" y="1039"/>
                  <a:pt x="1297" y="1025"/>
                </a:cubicBezTo>
                <a:cubicBezTo>
                  <a:pt x="1308" y="1008"/>
                  <a:pt x="1314" y="994"/>
                  <a:pt x="1323" y="982"/>
                </a:cubicBezTo>
                <a:cubicBezTo>
                  <a:pt x="1333" y="970"/>
                  <a:pt x="1345" y="960"/>
                  <a:pt x="1355" y="949"/>
                </a:cubicBezTo>
                <a:cubicBezTo>
                  <a:pt x="1365" y="939"/>
                  <a:pt x="1374" y="929"/>
                  <a:pt x="1384" y="919"/>
                </a:cubicBezTo>
                <a:cubicBezTo>
                  <a:pt x="1334" y="934"/>
                  <a:pt x="1303" y="970"/>
                  <a:pt x="1272" y="1010"/>
                </a:cubicBezTo>
                <a:cubicBezTo>
                  <a:pt x="1255" y="979"/>
                  <a:pt x="1264" y="954"/>
                  <a:pt x="1279" y="931"/>
                </a:cubicBezTo>
                <a:close/>
                <a:moveTo>
                  <a:pt x="1092" y="1083"/>
                </a:moveTo>
                <a:cubicBezTo>
                  <a:pt x="1060" y="1069"/>
                  <a:pt x="1049" y="1049"/>
                  <a:pt x="1042" y="1025"/>
                </a:cubicBezTo>
                <a:cubicBezTo>
                  <a:pt x="1029" y="976"/>
                  <a:pt x="1033" y="929"/>
                  <a:pt x="1045" y="880"/>
                </a:cubicBezTo>
                <a:cubicBezTo>
                  <a:pt x="1054" y="845"/>
                  <a:pt x="1066" y="812"/>
                  <a:pt x="1097" y="783"/>
                </a:cubicBezTo>
                <a:cubicBezTo>
                  <a:pt x="1115" y="810"/>
                  <a:pt x="1133" y="833"/>
                  <a:pt x="1147" y="858"/>
                </a:cubicBezTo>
                <a:cubicBezTo>
                  <a:pt x="1175" y="906"/>
                  <a:pt x="1185" y="960"/>
                  <a:pt x="1179" y="1015"/>
                </a:cubicBezTo>
                <a:cubicBezTo>
                  <a:pt x="1175" y="1047"/>
                  <a:pt x="1163" y="1077"/>
                  <a:pt x="1126" y="1092"/>
                </a:cubicBezTo>
                <a:cubicBezTo>
                  <a:pt x="1106" y="1044"/>
                  <a:pt x="1120" y="990"/>
                  <a:pt x="1090" y="949"/>
                </a:cubicBezTo>
                <a:cubicBezTo>
                  <a:pt x="1091" y="992"/>
                  <a:pt x="1091" y="1034"/>
                  <a:pt x="1092" y="1083"/>
                </a:cubicBezTo>
                <a:close/>
                <a:moveTo>
                  <a:pt x="806" y="544"/>
                </a:moveTo>
                <a:cubicBezTo>
                  <a:pt x="810" y="497"/>
                  <a:pt x="850" y="480"/>
                  <a:pt x="883" y="458"/>
                </a:cubicBezTo>
                <a:cubicBezTo>
                  <a:pt x="901" y="447"/>
                  <a:pt x="923" y="439"/>
                  <a:pt x="948" y="449"/>
                </a:cubicBezTo>
                <a:cubicBezTo>
                  <a:pt x="932" y="494"/>
                  <a:pt x="915" y="534"/>
                  <a:pt x="904" y="575"/>
                </a:cubicBezTo>
                <a:cubicBezTo>
                  <a:pt x="895" y="611"/>
                  <a:pt x="876" y="639"/>
                  <a:pt x="856" y="667"/>
                </a:cubicBezTo>
                <a:cubicBezTo>
                  <a:pt x="839" y="689"/>
                  <a:pt x="816" y="704"/>
                  <a:pt x="784" y="702"/>
                </a:cubicBezTo>
                <a:cubicBezTo>
                  <a:pt x="800" y="676"/>
                  <a:pt x="813" y="653"/>
                  <a:pt x="827" y="630"/>
                </a:cubicBezTo>
                <a:cubicBezTo>
                  <a:pt x="809" y="642"/>
                  <a:pt x="796" y="658"/>
                  <a:pt x="780" y="672"/>
                </a:cubicBezTo>
                <a:cubicBezTo>
                  <a:pt x="766" y="686"/>
                  <a:pt x="752" y="703"/>
                  <a:pt x="725" y="694"/>
                </a:cubicBezTo>
                <a:cubicBezTo>
                  <a:pt x="742" y="669"/>
                  <a:pt x="758" y="647"/>
                  <a:pt x="772" y="624"/>
                </a:cubicBezTo>
                <a:cubicBezTo>
                  <a:pt x="787" y="599"/>
                  <a:pt x="780" y="565"/>
                  <a:pt x="806" y="544"/>
                </a:cubicBezTo>
                <a:close/>
                <a:moveTo>
                  <a:pt x="516" y="687"/>
                </a:moveTo>
                <a:cubicBezTo>
                  <a:pt x="464" y="643"/>
                  <a:pt x="427" y="588"/>
                  <a:pt x="406" y="523"/>
                </a:cubicBezTo>
                <a:cubicBezTo>
                  <a:pt x="403" y="514"/>
                  <a:pt x="404" y="505"/>
                  <a:pt x="404" y="499"/>
                </a:cubicBezTo>
                <a:cubicBezTo>
                  <a:pt x="439" y="504"/>
                  <a:pt x="471" y="510"/>
                  <a:pt x="503" y="514"/>
                </a:cubicBezTo>
                <a:cubicBezTo>
                  <a:pt x="532" y="517"/>
                  <a:pt x="557" y="526"/>
                  <a:pt x="574" y="543"/>
                </a:cubicBezTo>
                <a:cubicBezTo>
                  <a:pt x="579" y="575"/>
                  <a:pt x="583" y="603"/>
                  <a:pt x="588" y="634"/>
                </a:cubicBezTo>
                <a:cubicBezTo>
                  <a:pt x="560" y="618"/>
                  <a:pt x="537" y="604"/>
                  <a:pt x="514" y="591"/>
                </a:cubicBezTo>
                <a:cubicBezTo>
                  <a:pt x="540" y="625"/>
                  <a:pt x="580" y="645"/>
                  <a:pt x="594" y="688"/>
                </a:cubicBezTo>
                <a:cubicBezTo>
                  <a:pt x="560" y="709"/>
                  <a:pt x="541" y="709"/>
                  <a:pt x="516" y="687"/>
                </a:cubicBezTo>
                <a:close/>
                <a:moveTo>
                  <a:pt x="643" y="647"/>
                </a:moveTo>
                <a:cubicBezTo>
                  <a:pt x="640" y="646"/>
                  <a:pt x="638" y="644"/>
                  <a:pt x="636" y="642"/>
                </a:cubicBezTo>
                <a:cubicBezTo>
                  <a:pt x="594" y="580"/>
                  <a:pt x="587" y="516"/>
                  <a:pt x="619" y="448"/>
                </a:cubicBezTo>
                <a:cubicBezTo>
                  <a:pt x="641" y="400"/>
                  <a:pt x="666" y="353"/>
                  <a:pt x="677" y="295"/>
                </a:cubicBezTo>
                <a:cubicBezTo>
                  <a:pt x="694" y="322"/>
                  <a:pt x="713" y="347"/>
                  <a:pt x="727" y="376"/>
                </a:cubicBezTo>
                <a:cubicBezTo>
                  <a:pt x="752" y="427"/>
                  <a:pt x="770" y="482"/>
                  <a:pt x="769" y="541"/>
                </a:cubicBezTo>
                <a:cubicBezTo>
                  <a:pt x="768" y="609"/>
                  <a:pt x="746" y="640"/>
                  <a:pt x="685" y="656"/>
                </a:cubicBezTo>
                <a:cubicBezTo>
                  <a:pt x="690" y="610"/>
                  <a:pt x="701" y="564"/>
                  <a:pt x="688" y="517"/>
                </a:cubicBezTo>
                <a:cubicBezTo>
                  <a:pt x="676" y="562"/>
                  <a:pt x="678" y="610"/>
                  <a:pt x="654" y="651"/>
                </a:cubicBezTo>
                <a:cubicBezTo>
                  <a:pt x="648" y="649"/>
                  <a:pt x="645" y="649"/>
                  <a:pt x="643" y="647"/>
                </a:cubicBezTo>
                <a:close/>
                <a:moveTo>
                  <a:pt x="675" y="1129"/>
                </a:moveTo>
                <a:cubicBezTo>
                  <a:pt x="632" y="1105"/>
                  <a:pt x="592" y="1083"/>
                  <a:pt x="552" y="1061"/>
                </a:cubicBezTo>
                <a:cubicBezTo>
                  <a:pt x="550" y="1063"/>
                  <a:pt x="549" y="1065"/>
                  <a:pt x="547" y="1067"/>
                </a:cubicBezTo>
                <a:cubicBezTo>
                  <a:pt x="584" y="1096"/>
                  <a:pt x="621" y="1124"/>
                  <a:pt x="658" y="1153"/>
                </a:cubicBezTo>
                <a:cubicBezTo>
                  <a:pt x="630" y="1176"/>
                  <a:pt x="584" y="1178"/>
                  <a:pt x="514" y="1146"/>
                </a:cubicBezTo>
                <a:cubicBezTo>
                  <a:pt x="423" y="1105"/>
                  <a:pt x="366" y="1030"/>
                  <a:pt x="345" y="928"/>
                </a:cubicBezTo>
                <a:cubicBezTo>
                  <a:pt x="462" y="897"/>
                  <a:pt x="596" y="958"/>
                  <a:pt x="658" y="1048"/>
                </a:cubicBezTo>
                <a:cubicBezTo>
                  <a:pt x="673" y="1070"/>
                  <a:pt x="683" y="1096"/>
                  <a:pt x="675" y="1129"/>
                </a:cubicBezTo>
                <a:close/>
                <a:moveTo>
                  <a:pt x="679" y="1019"/>
                </a:moveTo>
                <a:cubicBezTo>
                  <a:pt x="655" y="948"/>
                  <a:pt x="652" y="879"/>
                  <a:pt x="660" y="810"/>
                </a:cubicBezTo>
                <a:cubicBezTo>
                  <a:pt x="688" y="929"/>
                  <a:pt x="693" y="985"/>
                  <a:pt x="679" y="1019"/>
                </a:cubicBezTo>
                <a:close/>
                <a:moveTo>
                  <a:pt x="720" y="989"/>
                </a:moveTo>
                <a:cubicBezTo>
                  <a:pt x="729" y="972"/>
                  <a:pt x="738" y="953"/>
                  <a:pt x="751" y="939"/>
                </a:cubicBezTo>
                <a:cubicBezTo>
                  <a:pt x="783" y="906"/>
                  <a:pt x="820" y="879"/>
                  <a:pt x="870" y="874"/>
                </a:cubicBezTo>
                <a:cubicBezTo>
                  <a:pt x="915" y="968"/>
                  <a:pt x="845" y="1144"/>
                  <a:pt x="763" y="1145"/>
                </a:cubicBezTo>
                <a:cubicBezTo>
                  <a:pt x="754" y="1084"/>
                  <a:pt x="788" y="1033"/>
                  <a:pt x="806" y="972"/>
                </a:cubicBezTo>
                <a:cubicBezTo>
                  <a:pt x="763" y="1015"/>
                  <a:pt x="756" y="1070"/>
                  <a:pt x="735" y="1119"/>
                </a:cubicBezTo>
                <a:cubicBezTo>
                  <a:pt x="698" y="1075"/>
                  <a:pt x="699" y="1032"/>
                  <a:pt x="720" y="989"/>
                </a:cubicBezTo>
                <a:close/>
                <a:moveTo>
                  <a:pt x="111" y="1967"/>
                </a:moveTo>
                <a:cubicBezTo>
                  <a:pt x="162" y="1899"/>
                  <a:pt x="321" y="1874"/>
                  <a:pt x="384" y="1923"/>
                </a:cubicBezTo>
                <a:cubicBezTo>
                  <a:pt x="336" y="1929"/>
                  <a:pt x="286" y="1936"/>
                  <a:pt x="236" y="1943"/>
                </a:cubicBezTo>
                <a:cubicBezTo>
                  <a:pt x="236" y="1945"/>
                  <a:pt x="236" y="1948"/>
                  <a:pt x="236" y="1951"/>
                </a:cubicBezTo>
                <a:cubicBezTo>
                  <a:pt x="291" y="1956"/>
                  <a:pt x="348" y="1935"/>
                  <a:pt x="403" y="1954"/>
                </a:cubicBezTo>
                <a:cubicBezTo>
                  <a:pt x="319" y="2053"/>
                  <a:pt x="201" y="2036"/>
                  <a:pt x="111" y="1967"/>
                </a:cubicBezTo>
                <a:close/>
                <a:moveTo>
                  <a:pt x="650" y="1555"/>
                </a:moveTo>
                <a:cubicBezTo>
                  <a:pt x="657" y="1555"/>
                  <a:pt x="663" y="1554"/>
                  <a:pt x="670" y="1555"/>
                </a:cubicBezTo>
                <a:cubicBezTo>
                  <a:pt x="681" y="1556"/>
                  <a:pt x="692" y="1557"/>
                  <a:pt x="703" y="1560"/>
                </a:cubicBezTo>
                <a:cubicBezTo>
                  <a:pt x="797" y="1581"/>
                  <a:pt x="866" y="1637"/>
                  <a:pt x="917" y="1716"/>
                </a:cubicBezTo>
                <a:cubicBezTo>
                  <a:pt x="925" y="1727"/>
                  <a:pt x="926" y="1742"/>
                  <a:pt x="929" y="1755"/>
                </a:cubicBezTo>
                <a:cubicBezTo>
                  <a:pt x="927" y="1756"/>
                  <a:pt x="924" y="1758"/>
                  <a:pt x="922" y="1759"/>
                </a:cubicBezTo>
                <a:cubicBezTo>
                  <a:pt x="872" y="1725"/>
                  <a:pt x="822" y="1691"/>
                  <a:pt x="772" y="1657"/>
                </a:cubicBezTo>
                <a:cubicBezTo>
                  <a:pt x="810" y="1713"/>
                  <a:pt x="877" y="1738"/>
                  <a:pt x="919" y="1798"/>
                </a:cubicBezTo>
                <a:cubicBezTo>
                  <a:pt x="798" y="1814"/>
                  <a:pt x="651" y="1667"/>
                  <a:pt x="650" y="1555"/>
                </a:cubicBezTo>
                <a:close/>
                <a:moveTo>
                  <a:pt x="702" y="1859"/>
                </a:moveTo>
                <a:cubicBezTo>
                  <a:pt x="649" y="1873"/>
                  <a:pt x="599" y="1894"/>
                  <a:pt x="541" y="1915"/>
                </a:cubicBezTo>
                <a:cubicBezTo>
                  <a:pt x="623" y="1853"/>
                  <a:pt x="803" y="1801"/>
                  <a:pt x="864" y="1834"/>
                </a:cubicBezTo>
                <a:cubicBezTo>
                  <a:pt x="811" y="1842"/>
                  <a:pt x="756" y="1846"/>
                  <a:pt x="702" y="1859"/>
                </a:cubicBezTo>
                <a:close/>
                <a:moveTo>
                  <a:pt x="941" y="2040"/>
                </a:moveTo>
                <a:cubicBezTo>
                  <a:pt x="899" y="2099"/>
                  <a:pt x="835" y="2120"/>
                  <a:pt x="768" y="2137"/>
                </a:cubicBezTo>
                <a:cubicBezTo>
                  <a:pt x="752" y="2030"/>
                  <a:pt x="812" y="1900"/>
                  <a:pt x="887" y="1877"/>
                </a:cubicBezTo>
                <a:cubicBezTo>
                  <a:pt x="901" y="1879"/>
                  <a:pt x="916" y="1882"/>
                  <a:pt x="932" y="1885"/>
                </a:cubicBezTo>
                <a:cubicBezTo>
                  <a:pt x="917" y="1940"/>
                  <a:pt x="880" y="1978"/>
                  <a:pt x="852" y="2027"/>
                </a:cubicBezTo>
                <a:cubicBezTo>
                  <a:pt x="891" y="2002"/>
                  <a:pt x="926" y="1962"/>
                  <a:pt x="954" y="1907"/>
                </a:cubicBezTo>
                <a:cubicBezTo>
                  <a:pt x="971" y="1959"/>
                  <a:pt x="968" y="2002"/>
                  <a:pt x="941" y="2040"/>
                </a:cubicBezTo>
                <a:close/>
                <a:moveTo>
                  <a:pt x="1054" y="1292"/>
                </a:moveTo>
                <a:cubicBezTo>
                  <a:pt x="1039" y="1350"/>
                  <a:pt x="1026" y="1402"/>
                  <a:pt x="1013" y="1455"/>
                </a:cubicBezTo>
                <a:cubicBezTo>
                  <a:pt x="1010" y="1402"/>
                  <a:pt x="1029" y="1331"/>
                  <a:pt x="1054" y="1292"/>
                </a:cubicBezTo>
                <a:close/>
                <a:moveTo>
                  <a:pt x="1283" y="1815"/>
                </a:moveTo>
                <a:cubicBezTo>
                  <a:pt x="1263" y="1747"/>
                  <a:pt x="1242" y="1681"/>
                  <a:pt x="1237" y="1600"/>
                </a:cubicBezTo>
                <a:cubicBezTo>
                  <a:pt x="1231" y="1619"/>
                  <a:pt x="1226" y="1628"/>
                  <a:pt x="1227" y="1637"/>
                </a:cubicBezTo>
                <a:cubicBezTo>
                  <a:pt x="1234" y="1698"/>
                  <a:pt x="1242" y="1758"/>
                  <a:pt x="1250" y="1824"/>
                </a:cubicBezTo>
                <a:cubicBezTo>
                  <a:pt x="1241" y="1819"/>
                  <a:pt x="1233" y="1817"/>
                  <a:pt x="1227" y="1812"/>
                </a:cubicBezTo>
                <a:cubicBezTo>
                  <a:pt x="1188" y="1776"/>
                  <a:pt x="1161" y="1733"/>
                  <a:pt x="1154" y="1679"/>
                </a:cubicBezTo>
                <a:cubicBezTo>
                  <a:pt x="1152" y="1655"/>
                  <a:pt x="1152" y="1632"/>
                  <a:pt x="1150" y="1608"/>
                </a:cubicBezTo>
                <a:cubicBezTo>
                  <a:pt x="1141" y="1518"/>
                  <a:pt x="1181" y="1447"/>
                  <a:pt x="1236" y="1377"/>
                </a:cubicBezTo>
                <a:cubicBezTo>
                  <a:pt x="1255" y="1404"/>
                  <a:pt x="1274" y="1428"/>
                  <a:pt x="1290" y="1454"/>
                </a:cubicBezTo>
                <a:cubicBezTo>
                  <a:pt x="1346" y="1550"/>
                  <a:pt x="1359" y="1653"/>
                  <a:pt x="1338" y="1761"/>
                </a:cubicBezTo>
                <a:cubicBezTo>
                  <a:pt x="1333" y="1786"/>
                  <a:pt x="1316" y="1809"/>
                  <a:pt x="1283" y="1815"/>
                </a:cubicBezTo>
                <a:close/>
                <a:moveTo>
                  <a:pt x="1467" y="1738"/>
                </a:moveTo>
                <a:cubicBezTo>
                  <a:pt x="1457" y="1776"/>
                  <a:pt x="1445" y="1813"/>
                  <a:pt x="1416" y="1842"/>
                </a:cubicBezTo>
                <a:cubicBezTo>
                  <a:pt x="1393" y="1864"/>
                  <a:pt x="1377" y="1869"/>
                  <a:pt x="1347" y="1863"/>
                </a:cubicBezTo>
                <a:cubicBezTo>
                  <a:pt x="1360" y="1805"/>
                  <a:pt x="1417" y="1763"/>
                  <a:pt x="1413" y="1690"/>
                </a:cubicBezTo>
                <a:cubicBezTo>
                  <a:pt x="1401" y="1713"/>
                  <a:pt x="1393" y="1728"/>
                  <a:pt x="1384" y="1746"/>
                </a:cubicBezTo>
                <a:cubicBezTo>
                  <a:pt x="1358" y="1660"/>
                  <a:pt x="1384" y="1612"/>
                  <a:pt x="1469" y="1588"/>
                </a:cubicBezTo>
                <a:cubicBezTo>
                  <a:pt x="1483" y="1633"/>
                  <a:pt x="1482" y="1679"/>
                  <a:pt x="1467" y="1738"/>
                </a:cubicBezTo>
                <a:close/>
              </a:path>
            </a:pathLst>
          </a:custGeom>
          <a:solidFill>
            <a:schemeClr val="accent1">
              <a:lumMod val="75000"/>
            </a:schemeClr>
          </a:solidFill>
          <a:ln>
            <a:noFill/>
          </a:ln>
        </p:spPr>
      </p:sp>
      <p:grpSp>
        <p:nvGrpSpPr>
          <p:cNvPr id="5" name="Group 11">
            <a:extLst>
              <a:ext uri="{FF2B5EF4-FFF2-40B4-BE49-F238E27FC236}">
                <a16:creationId xmlns:a16="http://schemas.microsoft.com/office/drawing/2014/main" id="{06901449-8BF5-F652-C605-00220F89C2D9}"/>
              </a:ext>
            </a:extLst>
          </p:cNvPr>
          <p:cNvGrpSpPr>
            <a:grpSpLocks/>
          </p:cNvGrpSpPr>
          <p:nvPr/>
        </p:nvGrpSpPr>
        <p:grpSpPr bwMode="auto">
          <a:xfrm>
            <a:off x="2452688" y="1262063"/>
            <a:ext cx="7286625" cy="4333875"/>
            <a:chOff x="2452688" y="1262063"/>
            <a:chExt cx="7286625" cy="4333875"/>
          </a:xfrm>
        </p:grpSpPr>
        <p:sp>
          <p:nvSpPr>
            <p:cNvPr id="6" name="Freeform 159">
              <a:extLst>
                <a:ext uri="{FF2B5EF4-FFF2-40B4-BE49-F238E27FC236}">
                  <a16:creationId xmlns:a16="http://schemas.microsoft.com/office/drawing/2014/main" id="{C16749CC-0834-9CA6-8E89-3CE7249E0B73}"/>
                </a:ext>
              </a:extLst>
            </p:cNvPr>
            <p:cNvSpPr>
              <a:spLocks/>
            </p:cNvSpPr>
            <p:nvPr/>
          </p:nvSpPr>
          <p:spPr bwMode="auto">
            <a:xfrm>
              <a:off x="2452688" y="1262063"/>
              <a:ext cx="7286625" cy="4333875"/>
            </a:xfrm>
            <a:custGeom>
              <a:avLst/>
              <a:gdLst>
                <a:gd name="T0" fmla="*/ 200 w 4590"/>
                <a:gd name="T1" fmla="*/ 0 h 2730"/>
                <a:gd name="T2" fmla="*/ 4390 w 4590"/>
                <a:gd name="T3" fmla="*/ 0 h 2730"/>
                <a:gd name="T4" fmla="*/ 4430 w 4590"/>
                <a:gd name="T5" fmla="*/ 4 h 2730"/>
                <a:gd name="T6" fmla="*/ 4468 w 4590"/>
                <a:gd name="T7" fmla="*/ 15 h 2730"/>
                <a:gd name="T8" fmla="*/ 4501 w 4590"/>
                <a:gd name="T9" fmla="*/ 33 h 2730"/>
                <a:gd name="T10" fmla="*/ 4532 w 4590"/>
                <a:gd name="T11" fmla="*/ 59 h 2730"/>
                <a:gd name="T12" fmla="*/ 4555 w 4590"/>
                <a:gd name="T13" fmla="*/ 88 h 2730"/>
                <a:gd name="T14" fmla="*/ 4575 w 4590"/>
                <a:gd name="T15" fmla="*/ 123 h 2730"/>
                <a:gd name="T16" fmla="*/ 4586 w 4590"/>
                <a:gd name="T17" fmla="*/ 160 h 2730"/>
                <a:gd name="T18" fmla="*/ 4590 w 4590"/>
                <a:gd name="T19" fmla="*/ 201 h 2730"/>
                <a:gd name="T20" fmla="*/ 4590 w 4590"/>
                <a:gd name="T21" fmla="*/ 2529 h 2730"/>
                <a:gd name="T22" fmla="*/ 4586 w 4590"/>
                <a:gd name="T23" fmla="*/ 2570 h 2730"/>
                <a:gd name="T24" fmla="*/ 4575 w 4590"/>
                <a:gd name="T25" fmla="*/ 2607 h 2730"/>
                <a:gd name="T26" fmla="*/ 4555 w 4590"/>
                <a:gd name="T27" fmla="*/ 2642 h 2730"/>
                <a:gd name="T28" fmla="*/ 4532 w 4590"/>
                <a:gd name="T29" fmla="*/ 2672 h 2730"/>
                <a:gd name="T30" fmla="*/ 4501 w 4590"/>
                <a:gd name="T31" fmla="*/ 2697 h 2730"/>
                <a:gd name="T32" fmla="*/ 4468 w 4590"/>
                <a:gd name="T33" fmla="*/ 2715 h 2730"/>
                <a:gd name="T34" fmla="*/ 4430 w 4590"/>
                <a:gd name="T35" fmla="*/ 2726 h 2730"/>
                <a:gd name="T36" fmla="*/ 4390 w 4590"/>
                <a:gd name="T37" fmla="*/ 2730 h 2730"/>
                <a:gd name="T38" fmla="*/ 200 w 4590"/>
                <a:gd name="T39" fmla="*/ 2730 h 2730"/>
                <a:gd name="T40" fmla="*/ 160 w 4590"/>
                <a:gd name="T41" fmla="*/ 2726 h 2730"/>
                <a:gd name="T42" fmla="*/ 122 w 4590"/>
                <a:gd name="T43" fmla="*/ 2715 h 2730"/>
                <a:gd name="T44" fmla="*/ 89 w 4590"/>
                <a:gd name="T45" fmla="*/ 2697 h 2730"/>
                <a:gd name="T46" fmla="*/ 58 w 4590"/>
                <a:gd name="T47" fmla="*/ 2672 h 2730"/>
                <a:gd name="T48" fmla="*/ 35 w 4590"/>
                <a:gd name="T49" fmla="*/ 2642 h 2730"/>
                <a:gd name="T50" fmla="*/ 15 w 4590"/>
                <a:gd name="T51" fmla="*/ 2607 h 2730"/>
                <a:gd name="T52" fmla="*/ 4 w 4590"/>
                <a:gd name="T53" fmla="*/ 2570 h 2730"/>
                <a:gd name="T54" fmla="*/ 0 w 4590"/>
                <a:gd name="T55" fmla="*/ 2529 h 2730"/>
                <a:gd name="T56" fmla="*/ 0 w 4590"/>
                <a:gd name="T57" fmla="*/ 201 h 2730"/>
                <a:gd name="T58" fmla="*/ 4 w 4590"/>
                <a:gd name="T59" fmla="*/ 160 h 2730"/>
                <a:gd name="T60" fmla="*/ 15 w 4590"/>
                <a:gd name="T61" fmla="*/ 123 h 2730"/>
                <a:gd name="T62" fmla="*/ 35 w 4590"/>
                <a:gd name="T63" fmla="*/ 88 h 2730"/>
                <a:gd name="T64" fmla="*/ 58 w 4590"/>
                <a:gd name="T65" fmla="*/ 59 h 2730"/>
                <a:gd name="T66" fmla="*/ 89 w 4590"/>
                <a:gd name="T67" fmla="*/ 33 h 2730"/>
                <a:gd name="T68" fmla="*/ 122 w 4590"/>
                <a:gd name="T69" fmla="*/ 15 h 2730"/>
                <a:gd name="T70" fmla="*/ 160 w 4590"/>
                <a:gd name="T71" fmla="*/ 4 h 2730"/>
                <a:gd name="T72" fmla="*/ 200 w 4590"/>
                <a:gd name="T73" fmla="*/ 0 h 27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US"/>
            </a:p>
          </p:txBody>
        </p:sp>
        <p:sp>
          <p:nvSpPr>
            <p:cNvPr id="7" name="Freeform 164">
              <a:extLst>
                <a:ext uri="{FF2B5EF4-FFF2-40B4-BE49-F238E27FC236}">
                  <a16:creationId xmlns:a16="http://schemas.microsoft.com/office/drawing/2014/main" id="{82030F91-5B70-1704-214F-60867406E45D}"/>
                </a:ext>
              </a:extLst>
            </p:cNvPr>
            <p:cNvSpPr>
              <a:spLocks noEditPoints="1"/>
            </p:cNvSpPr>
            <p:nvPr/>
          </p:nvSpPr>
          <p:spPr bwMode="auto">
            <a:xfrm>
              <a:off x="2643188" y="1452563"/>
              <a:ext cx="6905625" cy="3952875"/>
            </a:xfrm>
            <a:custGeom>
              <a:avLst/>
              <a:gdLst>
                <a:gd name="T0" fmla="*/ 80 w 4350"/>
                <a:gd name="T1" fmla="*/ 28 h 2490"/>
                <a:gd name="T2" fmla="*/ 63 w 4350"/>
                <a:gd name="T3" fmla="*/ 30 h 2490"/>
                <a:gd name="T4" fmla="*/ 50 w 4350"/>
                <a:gd name="T5" fmla="*/ 38 h 2490"/>
                <a:gd name="T6" fmla="*/ 38 w 4350"/>
                <a:gd name="T7" fmla="*/ 49 h 2490"/>
                <a:gd name="T8" fmla="*/ 30 w 4350"/>
                <a:gd name="T9" fmla="*/ 63 h 2490"/>
                <a:gd name="T10" fmla="*/ 28 w 4350"/>
                <a:gd name="T11" fmla="*/ 79 h 2490"/>
                <a:gd name="T12" fmla="*/ 28 w 4350"/>
                <a:gd name="T13" fmla="*/ 2411 h 2490"/>
                <a:gd name="T14" fmla="*/ 30 w 4350"/>
                <a:gd name="T15" fmla="*/ 2427 h 2490"/>
                <a:gd name="T16" fmla="*/ 38 w 4350"/>
                <a:gd name="T17" fmla="*/ 2441 h 2490"/>
                <a:gd name="T18" fmla="*/ 50 w 4350"/>
                <a:gd name="T19" fmla="*/ 2452 h 2490"/>
                <a:gd name="T20" fmla="*/ 63 w 4350"/>
                <a:gd name="T21" fmla="*/ 2460 h 2490"/>
                <a:gd name="T22" fmla="*/ 80 w 4350"/>
                <a:gd name="T23" fmla="*/ 2462 h 2490"/>
                <a:gd name="T24" fmla="*/ 4270 w 4350"/>
                <a:gd name="T25" fmla="*/ 2462 h 2490"/>
                <a:gd name="T26" fmla="*/ 4287 w 4350"/>
                <a:gd name="T27" fmla="*/ 2460 h 2490"/>
                <a:gd name="T28" fmla="*/ 4300 w 4350"/>
                <a:gd name="T29" fmla="*/ 2452 h 2490"/>
                <a:gd name="T30" fmla="*/ 4312 w 4350"/>
                <a:gd name="T31" fmla="*/ 2441 h 2490"/>
                <a:gd name="T32" fmla="*/ 4320 w 4350"/>
                <a:gd name="T33" fmla="*/ 2427 h 2490"/>
                <a:gd name="T34" fmla="*/ 4322 w 4350"/>
                <a:gd name="T35" fmla="*/ 2411 h 2490"/>
                <a:gd name="T36" fmla="*/ 4322 w 4350"/>
                <a:gd name="T37" fmla="*/ 79 h 2490"/>
                <a:gd name="T38" fmla="*/ 4320 w 4350"/>
                <a:gd name="T39" fmla="*/ 63 h 2490"/>
                <a:gd name="T40" fmla="*/ 4312 w 4350"/>
                <a:gd name="T41" fmla="*/ 49 h 2490"/>
                <a:gd name="T42" fmla="*/ 4300 w 4350"/>
                <a:gd name="T43" fmla="*/ 38 h 2490"/>
                <a:gd name="T44" fmla="*/ 4287 w 4350"/>
                <a:gd name="T45" fmla="*/ 30 h 2490"/>
                <a:gd name="T46" fmla="*/ 4270 w 4350"/>
                <a:gd name="T47" fmla="*/ 28 h 2490"/>
                <a:gd name="T48" fmla="*/ 80 w 4350"/>
                <a:gd name="T49" fmla="*/ 28 h 2490"/>
                <a:gd name="T50" fmla="*/ 80 w 4350"/>
                <a:gd name="T51" fmla="*/ 0 h 2490"/>
                <a:gd name="T52" fmla="*/ 4270 w 4350"/>
                <a:gd name="T53" fmla="*/ 0 h 2490"/>
                <a:gd name="T54" fmla="*/ 4295 w 4350"/>
                <a:gd name="T55" fmla="*/ 4 h 2490"/>
                <a:gd name="T56" fmla="*/ 4317 w 4350"/>
                <a:gd name="T57" fmla="*/ 16 h 2490"/>
                <a:gd name="T58" fmla="*/ 4334 w 4350"/>
                <a:gd name="T59" fmla="*/ 33 h 2490"/>
                <a:gd name="T60" fmla="*/ 4346 w 4350"/>
                <a:gd name="T61" fmla="*/ 54 h 2490"/>
                <a:gd name="T62" fmla="*/ 4350 w 4350"/>
                <a:gd name="T63" fmla="*/ 79 h 2490"/>
                <a:gd name="T64" fmla="*/ 4350 w 4350"/>
                <a:gd name="T65" fmla="*/ 2411 h 2490"/>
                <a:gd name="T66" fmla="*/ 4346 w 4350"/>
                <a:gd name="T67" fmla="*/ 2436 h 2490"/>
                <a:gd name="T68" fmla="*/ 4334 w 4350"/>
                <a:gd name="T69" fmla="*/ 2457 h 2490"/>
                <a:gd name="T70" fmla="*/ 4317 w 4350"/>
                <a:gd name="T71" fmla="*/ 2474 h 2490"/>
                <a:gd name="T72" fmla="*/ 4295 w 4350"/>
                <a:gd name="T73" fmla="*/ 2486 h 2490"/>
                <a:gd name="T74" fmla="*/ 4270 w 4350"/>
                <a:gd name="T75" fmla="*/ 2490 h 2490"/>
                <a:gd name="T76" fmla="*/ 80 w 4350"/>
                <a:gd name="T77" fmla="*/ 2490 h 2490"/>
                <a:gd name="T78" fmla="*/ 55 w 4350"/>
                <a:gd name="T79" fmla="*/ 2486 h 2490"/>
                <a:gd name="T80" fmla="*/ 33 w 4350"/>
                <a:gd name="T81" fmla="*/ 2474 h 2490"/>
                <a:gd name="T82" fmla="*/ 16 w 4350"/>
                <a:gd name="T83" fmla="*/ 2457 h 2490"/>
                <a:gd name="T84" fmla="*/ 4 w 4350"/>
                <a:gd name="T85" fmla="*/ 2436 h 2490"/>
                <a:gd name="T86" fmla="*/ 0 w 4350"/>
                <a:gd name="T87" fmla="*/ 2411 h 2490"/>
                <a:gd name="T88" fmla="*/ 0 w 4350"/>
                <a:gd name="T89" fmla="*/ 79 h 2490"/>
                <a:gd name="T90" fmla="*/ 4 w 4350"/>
                <a:gd name="T91" fmla="*/ 54 h 2490"/>
                <a:gd name="T92" fmla="*/ 16 w 4350"/>
                <a:gd name="T93" fmla="*/ 33 h 2490"/>
                <a:gd name="T94" fmla="*/ 33 w 4350"/>
                <a:gd name="T95" fmla="*/ 16 h 2490"/>
                <a:gd name="T96" fmla="*/ 55 w 4350"/>
                <a:gd name="T97" fmla="*/ 4 h 2490"/>
                <a:gd name="T98" fmla="*/ 80 w 4350"/>
                <a:gd name="T99" fmla="*/ 0 h 2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a:noFill/>
            </a:ln>
            <a:extLst>
              <a:ext uri="{91240B29-F687-4F45-9708-019B960494DF}">
                <a14:hiddenLine xmlns:a14="http://schemas.microsoft.com/office/drawing/2010/main" w="0">
                  <a:solidFill>
                    <a:srgbClr val="000000"/>
                  </a:solidFill>
                  <a:prstDash val="solid"/>
                  <a:round/>
                  <a:headEnd/>
                  <a:tailEnd/>
                </a14:hiddenLine>
              </a:ext>
            </a:extLst>
          </p:spPr>
          <p:txBody>
            <a:bodyPr/>
            <a:lstStyle/>
            <a:p>
              <a:endParaRPr lang="en-US"/>
            </a:p>
          </p:txBody>
        </p:sp>
        <p:cxnSp>
          <p:nvCxnSpPr>
            <p:cNvPr id="8" name="Straight Connector 7">
              <a:extLst>
                <a:ext uri="{FF2B5EF4-FFF2-40B4-BE49-F238E27FC236}">
                  <a16:creationId xmlns:a16="http://schemas.microsoft.com/office/drawing/2014/main" id="{B3B2941B-1105-D399-86B1-D1024FE700A9}"/>
                </a:ext>
              </a:extLst>
            </p:cNvPr>
            <p:cNvCxnSpPr/>
            <p:nvPr/>
          </p:nvCxnSpPr>
          <p:spPr>
            <a:xfrm>
              <a:off x="5410200" y="3862388"/>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3162301" y="1830579"/>
            <a:ext cx="5859724" cy="1841715"/>
          </a:xfrm>
        </p:spPr>
        <p:txBody>
          <a:bodyPr>
            <a:normAutofit/>
          </a:bodyPr>
          <a:lstStyle>
            <a:lvl1pPr algn="ctr">
              <a:lnSpc>
                <a:spcPct val="105000"/>
              </a:lnSpc>
              <a:defRPr sz="3900" baseline="0">
                <a:solidFill>
                  <a:schemeClr val="tx2">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9" name="Date Placeholder 3">
            <a:extLst>
              <a:ext uri="{FF2B5EF4-FFF2-40B4-BE49-F238E27FC236}">
                <a16:creationId xmlns:a16="http://schemas.microsoft.com/office/drawing/2014/main" id="{05398F4C-1C9B-B6B9-A33A-3EC117D760C3}"/>
              </a:ext>
            </a:extLst>
          </p:cNvPr>
          <p:cNvSpPr>
            <a:spLocks noGrp="1"/>
          </p:cNvSpPr>
          <p:nvPr>
            <p:ph type="dt" sz="half" idx="10"/>
          </p:nvPr>
        </p:nvSpPr>
        <p:spPr>
          <a:xfrm>
            <a:off x="8985250" y="6296025"/>
            <a:ext cx="2743200" cy="365125"/>
          </a:xfrm>
        </p:spPr>
        <p:txBody>
          <a:bodyPr/>
          <a:lstStyle>
            <a:lvl1pPr>
              <a:defRPr smtClean="0">
                <a:solidFill>
                  <a:schemeClr val="bg2"/>
                </a:solidFill>
              </a:defRPr>
            </a:lvl1pPr>
          </a:lstStyle>
          <a:p>
            <a:pPr>
              <a:defRPr/>
            </a:pPr>
            <a:fld id="{D291D321-D42D-4B9C-B9A4-15E39C134FB8}" type="datetimeFigureOut">
              <a:rPr lang="en-US"/>
              <a:pPr>
                <a:defRPr/>
              </a:pPr>
              <a:t>8/13/2023</a:t>
            </a:fld>
            <a:endParaRPr lang="en-US"/>
          </a:p>
        </p:txBody>
      </p:sp>
      <p:sp>
        <p:nvSpPr>
          <p:cNvPr id="10" name="Footer Placeholder 4">
            <a:extLst>
              <a:ext uri="{FF2B5EF4-FFF2-40B4-BE49-F238E27FC236}">
                <a16:creationId xmlns:a16="http://schemas.microsoft.com/office/drawing/2014/main" id="{95CBB6D2-4C31-6ECE-EB16-744828502A61}"/>
              </a:ext>
            </a:extLst>
          </p:cNvPr>
          <p:cNvSpPr>
            <a:spLocks noGrp="1"/>
          </p:cNvSpPr>
          <p:nvPr>
            <p:ph type="ftr" sz="quarter" idx="11"/>
          </p:nvPr>
        </p:nvSpPr>
        <p:spPr>
          <a:xfrm>
            <a:off x="4040188" y="6296025"/>
            <a:ext cx="4114800" cy="365125"/>
          </a:xfrm>
        </p:spPr>
        <p:txBody>
          <a:bodyPr/>
          <a:lstStyle>
            <a:lvl1pPr algn="ctr">
              <a:defRPr>
                <a:solidFill>
                  <a:schemeClr val="bg2"/>
                </a:solidFill>
              </a:defRPr>
            </a:lvl1pPr>
          </a:lstStyle>
          <a:p>
            <a:pPr>
              <a:defRPr/>
            </a:pPr>
            <a:endParaRPr lang="en-US"/>
          </a:p>
        </p:txBody>
      </p:sp>
      <p:sp>
        <p:nvSpPr>
          <p:cNvPr id="11" name="Slide Number Placeholder 5">
            <a:extLst>
              <a:ext uri="{FF2B5EF4-FFF2-40B4-BE49-F238E27FC236}">
                <a16:creationId xmlns:a16="http://schemas.microsoft.com/office/drawing/2014/main" id="{33739948-A373-3AC6-AE85-BBF425B9077C}"/>
              </a:ext>
            </a:extLst>
          </p:cNvPr>
          <p:cNvSpPr>
            <a:spLocks noGrp="1"/>
          </p:cNvSpPr>
          <p:nvPr>
            <p:ph type="sldNum" sz="quarter" idx="12"/>
          </p:nvPr>
        </p:nvSpPr>
        <p:spPr>
          <a:xfrm>
            <a:off x="463550" y="6296025"/>
            <a:ext cx="2781300" cy="365125"/>
          </a:xfrm>
        </p:spPr>
        <p:txBody>
          <a:bodyPr anchor="ctr"/>
          <a:lstStyle>
            <a:lvl1pPr algn="l">
              <a:defRPr sz="1200" smtClean="0">
                <a:solidFill>
                  <a:schemeClr val="bg2"/>
                </a:solidFill>
              </a:defRPr>
            </a:lvl1pPr>
          </a:lstStyle>
          <a:p>
            <a:pPr>
              <a:defRPr/>
            </a:pPr>
            <a:fld id="{BC2EC4D5-3519-4DAA-B5AE-0A5774DF9E4E}" type="slidenum">
              <a:rPr lang="en-US"/>
              <a:pPr>
                <a:defRPr/>
              </a:pPr>
              <a:t>‹#›</a:t>
            </a:fld>
            <a:endParaRPr lang="en-US"/>
          </a:p>
        </p:txBody>
      </p:sp>
    </p:spTree>
    <p:extLst>
      <p:ext uri="{BB962C8B-B14F-4D97-AF65-F5344CB8AC3E}">
        <p14:creationId xmlns:p14="http://schemas.microsoft.com/office/powerpoint/2010/main" val="652564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FCD39EF3-1313-603B-B5F5-7B364C30B67C}"/>
              </a:ext>
            </a:extLst>
          </p:cNvPr>
          <p:cNvSpPr>
            <a:spLocks noGrp="1"/>
          </p:cNvSpPr>
          <p:nvPr>
            <p:ph type="dt" sz="half" idx="10"/>
          </p:nvPr>
        </p:nvSpPr>
        <p:spPr/>
        <p:txBody>
          <a:bodyPr/>
          <a:lstStyle>
            <a:lvl1pPr>
              <a:defRPr/>
            </a:lvl1pPr>
          </a:lstStyle>
          <a:p>
            <a:pPr>
              <a:defRPr/>
            </a:pPr>
            <a:fld id="{42B17394-BD97-41D3-A75D-7956863576EF}" type="datetimeFigureOut">
              <a:rPr lang="en-US"/>
              <a:pPr>
                <a:defRPr/>
              </a:pPr>
              <a:t>8/13/2023</a:t>
            </a:fld>
            <a:endParaRPr lang="en-US"/>
          </a:p>
        </p:txBody>
      </p:sp>
      <p:sp>
        <p:nvSpPr>
          <p:cNvPr id="6" name="Footer Placeholder 4">
            <a:extLst>
              <a:ext uri="{FF2B5EF4-FFF2-40B4-BE49-F238E27FC236}">
                <a16:creationId xmlns:a16="http://schemas.microsoft.com/office/drawing/2014/main" id="{AD1FE991-DBC2-ABC4-8325-97C968B83DD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61FFB77-448F-E657-7081-2F954A6AF336}"/>
              </a:ext>
            </a:extLst>
          </p:cNvPr>
          <p:cNvSpPr>
            <a:spLocks noGrp="1"/>
          </p:cNvSpPr>
          <p:nvPr>
            <p:ph type="sldNum" sz="quarter" idx="12"/>
          </p:nvPr>
        </p:nvSpPr>
        <p:spPr/>
        <p:txBody>
          <a:bodyPr/>
          <a:lstStyle>
            <a:lvl1pPr>
              <a:defRPr/>
            </a:lvl1pPr>
          </a:lstStyle>
          <a:p>
            <a:pPr>
              <a:defRPr/>
            </a:pPr>
            <a:fld id="{28B54BB1-7FC7-4E0A-A1AA-46A55957D32A}" type="slidenum">
              <a:rPr lang="en-US"/>
              <a:pPr>
                <a:defRPr/>
              </a:pPr>
              <a:t>‹#›</a:t>
            </a:fld>
            <a:endParaRPr lang="en-US"/>
          </a:p>
        </p:txBody>
      </p:sp>
    </p:spTree>
    <p:extLst>
      <p:ext uri="{BB962C8B-B14F-4D97-AF65-F5344CB8AC3E}">
        <p14:creationId xmlns:p14="http://schemas.microsoft.com/office/powerpoint/2010/main" val="2436491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05784" y="566928"/>
            <a:ext cx="8898488"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E15DEF3C-4693-0290-3F11-6B3D53FF55DB}"/>
              </a:ext>
            </a:extLst>
          </p:cNvPr>
          <p:cNvSpPr>
            <a:spLocks noGrp="1"/>
          </p:cNvSpPr>
          <p:nvPr>
            <p:ph type="dt" sz="half" idx="10"/>
          </p:nvPr>
        </p:nvSpPr>
        <p:spPr/>
        <p:txBody>
          <a:bodyPr/>
          <a:lstStyle>
            <a:lvl1pPr>
              <a:defRPr/>
            </a:lvl1pPr>
          </a:lstStyle>
          <a:p>
            <a:pPr>
              <a:defRPr/>
            </a:pPr>
            <a:fld id="{1A822FE4-2B3D-4B7D-9625-8298D0807088}" type="datetimeFigureOut">
              <a:rPr lang="en-US"/>
              <a:pPr>
                <a:defRPr/>
              </a:pPr>
              <a:t>8/13/2023</a:t>
            </a:fld>
            <a:endParaRPr lang="en-US"/>
          </a:p>
        </p:txBody>
      </p:sp>
      <p:sp>
        <p:nvSpPr>
          <p:cNvPr id="8" name="Footer Placeholder 4">
            <a:extLst>
              <a:ext uri="{FF2B5EF4-FFF2-40B4-BE49-F238E27FC236}">
                <a16:creationId xmlns:a16="http://schemas.microsoft.com/office/drawing/2014/main" id="{B0DDF0D5-1E80-E578-EC57-3BA77052FFC8}"/>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51698CEC-454A-EED2-3C52-D62037CDF196}"/>
              </a:ext>
            </a:extLst>
          </p:cNvPr>
          <p:cNvSpPr>
            <a:spLocks noGrp="1"/>
          </p:cNvSpPr>
          <p:nvPr>
            <p:ph type="sldNum" sz="quarter" idx="12"/>
          </p:nvPr>
        </p:nvSpPr>
        <p:spPr/>
        <p:txBody>
          <a:bodyPr/>
          <a:lstStyle>
            <a:lvl1pPr>
              <a:defRPr/>
            </a:lvl1pPr>
          </a:lstStyle>
          <a:p>
            <a:pPr>
              <a:defRPr/>
            </a:pPr>
            <a:fld id="{D17D7975-20E2-44A6-8A84-C436DD57C3C1}" type="slidenum">
              <a:rPr lang="en-US"/>
              <a:pPr>
                <a:defRPr/>
              </a:pPr>
              <a:t>‹#›</a:t>
            </a:fld>
            <a:endParaRPr lang="en-US"/>
          </a:p>
        </p:txBody>
      </p:sp>
    </p:spTree>
    <p:extLst>
      <p:ext uri="{BB962C8B-B14F-4D97-AF65-F5344CB8AC3E}">
        <p14:creationId xmlns:p14="http://schemas.microsoft.com/office/powerpoint/2010/main" val="1841111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AEF9505E-F19E-B447-6B29-D7140D83E40C}"/>
              </a:ext>
            </a:extLst>
          </p:cNvPr>
          <p:cNvSpPr>
            <a:spLocks noGrp="1"/>
          </p:cNvSpPr>
          <p:nvPr>
            <p:ph type="dt" sz="half" idx="10"/>
          </p:nvPr>
        </p:nvSpPr>
        <p:spPr/>
        <p:txBody>
          <a:bodyPr/>
          <a:lstStyle>
            <a:lvl1pPr>
              <a:defRPr/>
            </a:lvl1pPr>
          </a:lstStyle>
          <a:p>
            <a:pPr>
              <a:defRPr/>
            </a:pPr>
            <a:fld id="{75C9AB7A-15B4-412B-BF0C-105BAB2BBFA0}" type="datetimeFigureOut">
              <a:rPr lang="en-US"/>
              <a:pPr>
                <a:defRPr/>
              </a:pPr>
              <a:t>8/13/2023</a:t>
            </a:fld>
            <a:endParaRPr lang="en-US"/>
          </a:p>
        </p:txBody>
      </p:sp>
      <p:sp>
        <p:nvSpPr>
          <p:cNvPr id="4" name="Footer Placeholder 4">
            <a:extLst>
              <a:ext uri="{FF2B5EF4-FFF2-40B4-BE49-F238E27FC236}">
                <a16:creationId xmlns:a16="http://schemas.microsoft.com/office/drawing/2014/main" id="{0B5D0C6E-F40F-B043-4266-79B38CA96E5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9A69DCBF-F4B8-0188-3376-A035CD63D3A5}"/>
              </a:ext>
            </a:extLst>
          </p:cNvPr>
          <p:cNvSpPr>
            <a:spLocks noGrp="1"/>
          </p:cNvSpPr>
          <p:nvPr>
            <p:ph type="sldNum" sz="quarter" idx="12"/>
          </p:nvPr>
        </p:nvSpPr>
        <p:spPr/>
        <p:txBody>
          <a:bodyPr/>
          <a:lstStyle>
            <a:lvl1pPr>
              <a:defRPr/>
            </a:lvl1pPr>
          </a:lstStyle>
          <a:p>
            <a:pPr>
              <a:defRPr/>
            </a:pPr>
            <a:fld id="{0A05A28A-3973-445D-A06D-1CB2B14EE759}" type="slidenum">
              <a:rPr lang="en-US"/>
              <a:pPr>
                <a:defRPr/>
              </a:pPr>
              <a:t>‹#›</a:t>
            </a:fld>
            <a:endParaRPr lang="en-US"/>
          </a:p>
        </p:txBody>
      </p:sp>
    </p:spTree>
    <p:extLst>
      <p:ext uri="{BB962C8B-B14F-4D97-AF65-F5344CB8AC3E}">
        <p14:creationId xmlns:p14="http://schemas.microsoft.com/office/powerpoint/2010/main" val="2232502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reeform 5">
            <a:extLst>
              <a:ext uri="{FF2B5EF4-FFF2-40B4-BE49-F238E27FC236}">
                <a16:creationId xmlns:a16="http://schemas.microsoft.com/office/drawing/2014/main" id="{A966638E-0A39-6D8C-57B0-6697A97C637E}"/>
              </a:ext>
            </a:extLst>
          </p:cNvPr>
          <p:cNvSpPr>
            <a:spLocks noEditPoints="1"/>
          </p:cNvSpPr>
          <p:nvPr/>
        </p:nvSpPr>
        <p:spPr bwMode="auto">
          <a:xfrm>
            <a:off x="0" y="4763"/>
            <a:ext cx="377983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
        <p:nvSpPr>
          <p:cNvPr id="3" name="Date Placeholder 1">
            <a:extLst>
              <a:ext uri="{FF2B5EF4-FFF2-40B4-BE49-F238E27FC236}">
                <a16:creationId xmlns:a16="http://schemas.microsoft.com/office/drawing/2014/main" id="{FEFDB94F-776B-BAB7-69B7-D8A583DA9B95}"/>
              </a:ext>
            </a:extLst>
          </p:cNvPr>
          <p:cNvSpPr>
            <a:spLocks noGrp="1"/>
          </p:cNvSpPr>
          <p:nvPr>
            <p:ph type="dt" sz="half" idx="10"/>
          </p:nvPr>
        </p:nvSpPr>
        <p:spPr/>
        <p:txBody>
          <a:bodyPr/>
          <a:lstStyle>
            <a:lvl1pPr>
              <a:defRPr/>
            </a:lvl1pPr>
          </a:lstStyle>
          <a:p>
            <a:pPr>
              <a:defRPr/>
            </a:pPr>
            <a:fld id="{E5E4298B-97FA-40CD-9506-1DF8D9BEC87E}" type="datetimeFigureOut">
              <a:rPr lang="en-US"/>
              <a:pPr>
                <a:defRPr/>
              </a:pPr>
              <a:t>8/13/2023</a:t>
            </a:fld>
            <a:endParaRPr lang="en-US"/>
          </a:p>
        </p:txBody>
      </p:sp>
      <p:sp>
        <p:nvSpPr>
          <p:cNvPr id="4" name="Footer Placeholder 2">
            <a:extLst>
              <a:ext uri="{FF2B5EF4-FFF2-40B4-BE49-F238E27FC236}">
                <a16:creationId xmlns:a16="http://schemas.microsoft.com/office/drawing/2014/main" id="{1A8D047E-E883-20A5-DC20-BC0626FE7FD1}"/>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3">
            <a:extLst>
              <a:ext uri="{FF2B5EF4-FFF2-40B4-BE49-F238E27FC236}">
                <a16:creationId xmlns:a16="http://schemas.microsoft.com/office/drawing/2014/main" id="{CD1F9A64-E134-541D-0078-D002402F9272}"/>
              </a:ext>
            </a:extLst>
          </p:cNvPr>
          <p:cNvSpPr>
            <a:spLocks noGrp="1"/>
          </p:cNvSpPr>
          <p:nvPr>
            <p:ph type="sldNum" sz="quarter" idx="12"/>
          </p:nvPr>
        </p:nvSpPr>
        <p:spPr/>
        <p:txBody>
          <a:bodyPr/>
          <a:lstStyle>
            <a:lvl1pPr>
              <a:defRPr/>
            </a:lvl1pPr>
          </a:lstStyle>
          <a:p>
            <a:pPr>
              <a:defRPr/>
            </a:pPr>
            <a:fld id="{192F030E-1C82-4064-88A8-BDA87978D863}" type="slidenum">
              <a:rPr lang="en-US"/>
              <a:pPr>
                <a:defRPr/>
              </a:pPr>
              <a:t>‹#›</a:t>
            </a:fld>
            <a:endParaRPr lang="en-US"/>
          </a:p>
        </p:txBody>
      </p:sp>
    </p:spTree>
    <p:extLst>
      <p:ext uri="{BB962C8B-B14F-4D97-AF65-F5344CB8AC3E}">
        <p14:creationId xmlns:p14="http://schemas.microsoft.com/office/powerpoint/2010/main" val="3327432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Freeform 5">
            <a:extLst>
              <a:ext uri="{FF2B5EF4-FFF2-40B4-BE49-F238E27FC236}">
                <a16:creationId xmlns:a16="http://schemas.microsoft.com/office/drawing/2014/main" id="{BE671A7A-AEDD-355D-385A-53EBE4564C0A}"/>
              </a:ext>
            </a:extLst>
          </p:cNvPr>
          <p:cNvSpPr>
            <a:spLocks noEditPoints="1"/>
          </p:cNvSpPr>
          <p:nvPr/>
        </p:nvSpPr>
        <p:spPr bwMode="auto">
          <a:xfrm>
            <a:off x="8412163" y="0"/>
            <a:ext cx="3779837" cy="6858000"/>
          </a:xfrm>
          <a:custGeom>
            <a:avLst/>
            <a:gdLst/>
            <a:ahLst/>
            <a:cxnLst/>
            <a:rect l="0" t="0" r="r" b="b"/>
            <a:pathLst>
              <a:path w="1189" h="2160">
                <a:moveTo>
                  <a:pt x="1000" y="1982"/>
                </a:moveTo>
                <a:cubicBezTo>
                  <a:pt x="1033" y="1946"/>
                  <a:pt x="1054" y="1904"/>
                  <a:pt x="1077" y="1863"/>
                </a:cubicBezTo>
                <a:cubicBezTo>
                  <a:pt x="1113" y="1797"/>
                  <a:pt x="1109" y="1731"/>
                  <a:pt x="1090" y="1663"/>
                </a:cubicBezTo>
                <a:cubicBezTo>
                  <a:pt x="1088" y="1658"/>
                  <a:pt x="1083" y="1654"/>
                  <a:pt x="1079" y="1649"/>
                </a:cubicBezTo>
                <a:cubicBezTo>
                  <a:pt x="1010" y="1686"/>
                  <a:pt x="950" y="1730"/>
                  <a:pt x="908" y="1797"/>
                </a:cubicBezTo>
                <a:cubicBezTo>
                  <a:pt x="887" y="1768"/>
                  <a:pt x="876" y="1734"/>
                  <a:pt x="839" y="1720"/>
                </a:cubicBezTo>
                <a:cubicBezTo>
                  <a:pt x="827" y="1741"/>
                  <a:pt x="812" y="1760"/>
                  <a:pt x="804" y="1781"/>
                </a:cubicBezTo>
                <a:cubicBezTo>
                  <a:pt x="793" y="1811"/>
                  <a:pt x="782" y="1843"/>
                  <a:pt x="780" y="1875"/>
                </a:cubicBezTo>
                <a:cubicBezTo>
                  <a:pt x="777" y="1933"/>
                  <a:pt x="787" y="1988"/>
                  <a:pt x="835" y="2029"/>
                </a:cubicBezTo>
                <a:cubicBezTo>
                  <a:pt x="840" y="2033"/>
                  <a:pt x="843" y="2038"/>
                  <a:pt x="849" y="2044"/>
                </a:cubicBezTo>
                <a:cubicBezTo>
                  <a:pt x="837" y="2050"/>
                  <a:pt x="828" y="2056"/>
                  <a:pt x="819" y="2060"/>
                </a:cubicBezTo>
                <a:cubicBezTo>
                  <a:pt x="758" y="2086"/>
                  <a:pt x="702" y="2119"/>
                  <a:pt x="652" y="2160"/>
                </a:cubicBezTo>
                <a:cubicBezTo>
                  <a:pt x="677" y="2160"/>
                  <a:pt x="677" y="2160"/>
                  <a:pt x="677" y="2160"/>
                </a:cubicBezTo>
                <a:cubicBezTo>
                  <a:pt x="722" y="2127"/>
                  <a:pt x="769" y="2098"/>
                  <a:pt x="821" y="2077"/>
                </a:cubicBezTo>
                <a:cubicBezTo>
                  <a:pt x="892" y="2047"/>
                  <a:pt x="964" y="2019"/>
                  <a:pt x="1035" y="1988"/>
                </a:cubicBezTo>
                <a:cubicBezTo>
                  <a:pt x="1087" y="1966"/>
                  <a:pt x="1138" y="1942"/>
                  <a:pt x="1188" y="1917"/>
                </a:cubicBezTo>
                <a:cubicBezTo>
                  <a:pt x="1188" y="1788"/>
                  <a:pt x="1188" y="1788"/>
                  <a:pt x="1188" y="1788"/>
                </a:cubicBezTo>
                <a:cubicBezTo>
                  <a:pt x="1187" y="1793"/>
                  <a:pt x="1185" y="1798"/>
                  <a:pt x="1184" y="1804"/>
                </a:cubicBezTo>
                <a:cubicBezTo>
                  <a:pt x="1155" y="1896"/>
                  <a:pt x="1087" y="1949"/>
                  <a:pt x="1000" y="1982"/>
                </a:cubicBezTo>
                <a:close/>
                <a:moveTo>
                  <a:pt x="853" y="1831"/>
                </a:moveTo>
                <a:cubicBezTo>
                  <a:pt x="826" y="1881"/>
                  <a:pt x="853" y="1928"/>
                  <a:pt x="844" y="1973"/>
                </a:cubicBezTo>
                <a:cubicBezTo>
                  <a:pt x="821" y="1968"/>
                  <a:pt x="811" y="1960"/>
                  <a:pt x="802" y="1937"/>
                </a:cubicBezTo>
                <a:cubicBezTo>
                  <a:pt x="791" y="1908"/>
                  <a:pt x="794" y="1878"/>
                  <a:pt x="800" y="1848"/>
                </a:cubicBezTo>
                <a:cubicBezTo>
                  <a:pt x="808" y="1802"/>
                  <a:pt x="822" y="1769"/>
                  <a:pt x="846" y="1742"/>
                </a:cubicBezTo>
                <a:cubicBezTo>
                  <a:pt x="898" y="1786"/>
                  <a:pt x="900" y="1828"/>
                  <a:pt x="855" y="1880"/>
                </a:cubicBezTo>
                <a:cubicBezTo>
                  <a:pt x="854" y="1864"/>
                  <a:pt x="854" y="1851"/>
                  <a:pt x="853" y="1831"/>
                </a:cubicBezTo>
                <a:close/>
                <a:moveTo>
                  <a:pt x="924" y="1977"/>
                </a:moveTo>
                <a:cubicBezTo>
                  <a:pt x="951" y="1933"/>
                  <a:pt x="976" y="1894"/>
                  <a:pt x="1000" y="1853"/>
                </a:cubicBezTo>
                <a:cubicBezTo>
                  <a:pt x="1003" y="1848"/>
                  <a:pt x="1002" y="1839"/>
                  <a:pt x="1004" y="1825"/>
                </a:cubicBezTo>
                <a:cubicBezTo>
                  <a:pt x="975" y="1879"/>
                  <a:pt x="940" y="1919"/>
                  <a:pt x="904" y="1960"/>
                </a:cubicBezTo>
                <a:cubicBezTo>
                  <a:pt x="883" y="1946"/>
                  <a:pt x="878" y="1924"/>
                  <a:pt x="883" y="1905"/>
                </a:cubicBezTo>
                <a:cubicBezTo>
                  <a:pt x="902" y="1823"/>
                  <a:pt x="944" y="1755"/>
                  <a:pt x="1014" y="1705"/>
                </a:cubicBezTo>
                <a:cubicBezTo>
                  <a:pt x="1033" y="1692"/>
                  <a:pt x="1054" y="1681"/>
                  <a:pt x="1076" y="1668"/>
                </a:cubicBezTo>
                <a:cubicBezTo>
                  <a:pt x="1092" y="1735"/>
                  <a:pt x="1097" y="1797"/>
                  <a:pt x="1063" y="1857"/>
                </a:cubicBezTo>
                <a:cubicBezTo>
                  <a:pt x="1054" y="1873"/>
                  <a:pt x="1046" y="1890"/>
                  <a:pt x="1037" y="1906"/>
                </a:cubicBezTo>
                <a:cubicBezTo>
                  <a:pt x="1015" y="1941"/>
                  <a:pt x="983" y="1963"/>
                  <a:pt x="944" y="1975"/>
                </a:cubicBezTo>
                <a:cubicBezTo>
                  <a:pt x="938" y="1977"/>
                  <a:pt x="932" y="1976"/>
                  <a:pt x="924" y="1977"/>
                </a:cubicBezTo>
                <a:close/>
                <a:moveTo>
                  <a:pt x="1188" y="0"/>
                </a:moveTo>
                <a:cubicBezTo>
                  <a:pt x="1188" y="0"/>
                  <a:pt x="1188" y="1"/>
                  <a:pt x="1188" y="1"/>
                </a:cubicBezTo>
                <a:cubicBezTo>
                  <a:pt x="1188" y="0"/>
                  <a:pt x="1188" y="0"/>
                  <a:pt x="1188" y="0"/>
                </a:cubicBezTo>
                <a:close/>
                <a:moveTo>
                  <a:pt x="944" y="2044"/>
                </a:moveTo>
                <a:cubicBezTo>
                  <a:pt x="938" y="2046"/>
                  <a:pt x="933" y="2051"/>
                  <a:pt x="928" y="2058"/>
                </a:cubicBezTo>
                <a:cubicBezTo>
                  <a:pt x="981" y="2061"/>
                  <a:pt x="1032" y="2041"/>
                  <a:pt x="1085" y="2058"/>
                </a:cubicBezTo>
                <a:cubicBezTo>
                  <a:pt x="1085" y="2072"/>
                  <a:pt x="1077" y="2075"/>
                  <a:pt x="1064" y="2073"/>
                </a:cubicBezTo>
                <a:cubicBezTo>
                  <a:pt x="1015" y="2065"/>
                  <a:pt x="965" y="2070"/>
                  <a:pt x="916" y="2071"/>
                </a:cubicBezTo>
                <a:cubicBezTo>
                  <a:pt x="888" y="2072"/>
                  <a:pt x="859" y="2074"/>
                  <a:pt x="843" y="2104"/>
                </a:cubicBezTo>
                <a:cubicBezTo>
                  <a:pt x="825" y="2097"/>
                  <a:pt x="812" y="2102"/>
                  <a:pt x="800" y="2116"/>
                </a:cubicBezTo>
                <a:cubicBezTo>
                  <a:pt x="792" y="2125"/>
                  <a:pt x="781" y="2130"/>
                  <a:pt x="772" y="2137"/>
                </a:cubicBezTo>
                <a:cubicBezTo>
                  <a:pt x="761" y="2146"/>
                  <a:pt x="752" y="2147"/>
                  <a:pt x="740" y="2130"/>
                </a:cubicBezTo>
                <a:cubicBezTo>
                  <a:pt x="739" y="2142"/>
                  <a:pt x="735" y="2152"/>
                  <a:pt x="731" y="2160"/>
                </a:cubicBezTo>
                <a:cubicBezTo>
                  <a:pt x="768" y="2160"/>
                  <a:pt x="768" y="2160"/>
                  <a:pt x="768" y="2160"/>
                </a:cubicBezTo>
                <a:cubicBezTo>
                  <a:pt x="782" y="2150"/>
                  <a:pt x="797" y="2140"/>
                  <a:pt x="813" y="2130"/>
                </a:cubicBezTo>
                <a:cubicBezTo>
                  <a:pt x="819" y="2127"/>
                  <a:pt x="827" y="2123"/>
                  <a:pt x="833" y="2124"/>
                </a:cubicBezTo>
                <a:cubicBezTo>
                  <a:pt x="854" y="2129"/>
                  <a:pt x="870" y="2119"/>
                  <a:pt x="887" y="2110"/>
                </a:cubicBezTo>
                <a:cubicBezTo>
                  <a:pt x="943" y="2084"/>
                  <a:pt x="1002" y="2083"/>
                  <a:pt x="1063" y="2091"/>
                </a:cubicBezTo>
                <a:cubicBezTo>
                  <a:pt x="1054" y="2113"/>
                  <a:pt x="1049" y="2137"/>
                  <a:pt x="1048" y="2160"/>
                </a:cubicBezTo>
                <a:cubicBezTo>
                  <a:pt x="1082" y="2160"/>
                  <a:pt x="1082" y="2160"/>
                  <a:pt x="1082" y="2160"/>
                </a:cubicBezTo>
                <a:cubicBezTo>
                  <a:pt x="1088" y="2149"/>
                  <a:pt x="1096" y="2139"/>
                  <a:pt x="1105" y="2128"/>
                </a:cubicBezTo>
                <a:cubicBezTo>
                  <a:pt x="1106" y="2139"/>
                  <a:pt x="1107" y="2150"/>
                  <a:pt x="1108" y="2160"/>
                </a:cubicBezTo>
                <a:cubicBezTo>
                  <a:pt x="1126" y="2160"/>
                  <a:pt x="1126" y="2160"/>
                  <a:pt x="1126" y="2160"/>
                </a:cubicBezTo>
                <a:cubicBezTo>
                  <a:pt x="1125" y="2147"/>
                  <a:pt x="1125" y="2134"/>
                  <a:pt x="1127" y="2120"/>
                </a:cubicBezTo>
                <a:cubicBezTo>
                  <a:pt x="1139" y="2123"/>
                  <a:pt x="1151" y="2126"/>
                  <a:pt x="1162" y="2129"/>
                </a:cubicBezTo>
                <a:cubicBezTo>
                  <a:pt x="1171" y="2137"/>
                  <a:pt x="1178" y="2147"/>
                  <a:pt x="1183" y="2160"/>
                </a:cubicBezTo>
                <a:cubicBezTo>
                  <a:pt x="1188" y="2160"/>
                  <a:pt x="1188" y="2160"/>
                  <a:pt x="1188" y="2160"/>
                </a:cubicBezTo>
                <a:cubicBezTo>
                  <a:pt x="1188" y="2075"/>
                  <a:pt x="1188" y="2075"/>
                  <a:pt x="1188" y="2075"/>
                </a:cubicBezTo>
                <a:cubicBezTo>
                  <a:pt x="1180" y="2072"/>
                  <a:pt x="1171" y="2068"/>
                  <a:pt x="1164" y="2063"/>
                </a:cubicBezTo>
                <a:cubicBezTo>
                  <a:pt x="1172" y="2059"/>
                  <a:pt x="1180" y="2055"/>
                  <a:pt x="1188" y="2052"/>
                </a:cubicBezTo>
                <a:cubicBezTo>
                  <a:pt x="1188" y="2033"/>
                  <a:pt x="1188" y="2033"/>
                  <a:pt x="1188" y="2033"/>
                </a:cubicBezTo>
                <a:cubicBezTo>
                  <a:pt x="1184" y="2033"/>
                  <a:pt x="1179" y="2034"/>
                  <a:pt x="1174" y="2035"/>
                </a:cubicBezTo>
                <a:cubicBezTo>
                  <a:pt x="1173" y="2033"/>
                  <a:pt x="1172" y="2032"/>
                  <a:pt x="1170" y="2030"/>
                </a:cubicBezTo>
                <a:cubicBezTo>
                  <a:pt x="1176" y="2023"/>
                  <a:pt x="1181" y="2014"/>
                  <a:pt x="1188" y="2008"/>
                </a:cubicBezTo>
                <a:cubicBezTo>
                  <a:pt x="1188" y="1978"/>
                  <a:pt x="1188" y="1978"/>
                  <a:pt x="1188" y="1978"/>
                </a:cubicBezTo>
                <a:cubicBezTo>
                  <a:pt x="1156" y="1994"/>
                  <a:pt x="1124" y="2015"/>
                  <a:pt x="1093" y="2040"/>
                </a:cubicBezTo>
                <a:cubicBezTo>
                  <a:pt x="1072" y="2038"/>
                  <a:pt x="1051" y="2035"/>
                  <a:pt x="1027" y="2033"/>
                </a:cubicBezTo>
                <a:cubicBezTo>
                  <a:pt x="1082" y="2005"/>
                  <a:pt x="1136" y="1979"/>
                  <a:pt x="1188" y="1952"/>
                </a:cubicBezTo>
                <a:cubicBezTo>
                  <a:pt x="1188" y="1936"/>
                  <a:pt x="1188" y="1936"/>
                  <a:pt x="1188" y="1936"/>
                </a:cubicBezTo>
                <a:cubicBezTo>
                  <a:pt x="1175" y="1942"/>
                  <a:pt x="1161" y="1949"/>
                  <a:pt x="1147" y="1955"/>
                </a:cubicBezTo>
                <a:cubicBezTo>
                  <a:pt x="1079" y="1983"/>
                  <a:pt x="1011" y="2014"/>
                  <a:pt x="944" y="2044"/>
                </a:cubicBezTo>
                <a:close/>
                <a:moveTo>
                  <a:pt x="1172" y="974"/>
                </a:moveTo>
                <a:cubicBezTo>
                  <a:pt x="1082" y="958"/>
                  <a:pt x="1004" y="929"/>
                  <a:pt x="935" y="870"/>
                </a:cubicBezTo>
                <a:cubicBezTo>
                  <a:pt x="1024" y="864"/>
                  <a:pt x="1090" y="826"/>
                  <a:pt x="1132" y="750"/>
                </a:cubicBezTo>
                <a:cubicBezTo>
                  <a:pt x="1084" y="682"/>
                  <a:pt x="924" y="680"/>
                  <a:pt x="841" y="773"/>
                </a:cubicBezTo>
                <a:cubicBezTo>
                  <a:pt x="807" y="722"/>
                  <a:pt x="781" y="669"/>
                  <a:pt x="780" y="607"/>
                </a:cubicBezTo>
                <a:cubicBezTo>
                  <a:pt x="780" y="588"/>
                  <a:pt x="782" y="570"/>
                  <a:pt x="768" y="553"/>
                </a:cubicBezTo>
                <a:cubicBezTo>
                  <a:pt x="764" y="548"/>
                  <a:pt x="764" y="539"/>
                  <a:pt x="765" y="532"/>
                </a:cubicBezTo>
                <a:cubicBezTo>
                  <a:pt x="772" y="448"/>
                  <a:pt x="793" y="367"/>
                  <a:pt x="828" y="290"/>
                </a:cubicBezTo>
                <a:cubicBezTo>
                  <a:pt x="840" y="264"/>
                  <a:pt x="858" y="241"/>
                  <a:pt x="881" y="222"/>
                </a:cubicBezTo>
                <a:cubicBezTo>
                  <a:pt x="889" y="215"/>
                  <a:pt x="897" y="206"/>
                  <a:pt x="905" y="198"/>
                </a:cubicBezTo>
                <a:cubicBezTo>
                  <a:pt x="893" y="174"/>
                  <a:pt x="874" y="173"/>
                  <a:pt x="854" y="176"/>
                </a:cubicBezTo>
                <a:cubicBezTo>
                  <a:pt x="811" y="182"/>
                  <a:pt x="781" y="209"/>
                  <a:pt x="764" y="246"/>
                </a:cubicBezTo>
                <a:cubicBezTo>
                  <a:pt x="715" y="348"/>
                  <a:pt x="698" y="456"/>
                  <a:pt x="705" y="569"/>
                </a:cubicBezTo>
                <a:cubicBezTo>
                  <a:pt x="705" y="579"/>
                  <a:pt x="704" y="590"/>
                  <a:pt x="704" y="603"/>
                </a:cubicBezTo>
                <a:cubicBezTo>
                  <a:pt x="696" y="600"/>
                  <a:pt x="690" y="599"/>
                  <a:pt x="684" y="597"/>
                </a:cubicBezTo>
                <a:cubicBezTo>
                  <a:pt x="626" y="573"/>
                  <a:pt x="572" y="588"/>
                  <a:pt x="521" y="617"/>
                </a:cubicBezTo>
                <a:cubicBezTo>
                  <a:pt x="494" y="633"/>
                  <a:pt x="470" y="656"/>
                  <a:pt x="448" y="680"/>
                </a:cubicBezTo>
                <a:cubicBezTo>
                  <a:pt x="432" y="696"/>
                  <a:pt x="422" y="718"/>
                  <a:pt x="409" y="738"/>
                </a:cubicBezTo>
                <a:cubicBezTo>
                  <a:pt x="438" y="766"/>
                  <a:pt x="474" y="760"/>
                  <a:pt x="509" y="766"/>
                </a:cubicBezTo>
                <a:cubicBezTo>
                  <a:pt x="467" y="834"/>
                  <a:pt x="455" y="907"/>
                  <a:pt x="453" y="985"/>
                </a:cubicBezTo>
                <a:cubicBezTo>
                  <a:pt x="459" y="986"/>
                  <a:pt x="465" y="989"/>
                  <a:pt x="470" y="988"/>
                </a:cubicBezTo>
                <a:cubicBezTo>
                  <a:pt x="540" y="975"/>
                  <a:pt x="601" y="949"/>
                  <a:pt x="643" y="887"/>
                </a:cubicBezTo>
                <a:cubicBezTo>
                  <a:pt x="670" y="848"/>
                  <a:pt x="698" y="811"/>
                  <a:pt x="715" y="766"/>
                </a:cubicBezTo>
                <a:cubicBezTo>
                  <a:pt x="724" y="859"/>
                  <a:pt x="708" y="943"/>
                  <a:pt x="638" y="1010"/>
                </a:cubicBezTo>
                <a:cubicBezTo>
                  <a:pt x="601" y="1045"/>
                  <a:pt x="563" y="1079"/>
                  <a:pt x="517" y="1100"/>
                </a:cubicBezTo>
                <a:cubicBezTo>
                  <a:pt x="460" y="1127"/>
                  <a:pt x="402" y="1151"/>
                  <a:pt x="334" y="1152"/>
                </a:cubicBezTo>
                <a:cubicBezTo>
                  <a:pt x="332" y="1058"/>
                  <a:pt x="242" y="958"/>
                  <a:pt x="98" y="963"/>
                </a:cubicBezTo>
                <a:cubicBezTo>
                  <a:pt x="78" y="994"/>
                  <a:pt x="91" y="1023"/>
                  <a:pt x="106" y="1052"/>
                </a:cubicBezTo>
                <a:cubicBezTo>
                  <a:pt x="115" y="1068"/>
                  <a:pt x="127" y="1083"/>
                  <a:pt x="138" y="1098"/>
                </a:cubicBezTo>
                <a:cubicBezTo>
                  <a:pt x="91" y="1119"/>
                  <a:pt x="46" y="1139"/>
                  <a:pt x="0" y="1159"/>
                </a:cubicBezTo>
                <a:cubicBezTo>
                  <a:pt x="3" y="1169"/>
                  <a:pt x="4" y="1176"/>
                  <a:pt x="8" y="1180"/>
                </a:cubicBezTo>
                <a:cubicBezTo>
                  <a:pt x="41" y="1215"/>
                  <a:pt x="84" y="1237"/>
                  <a:pt x="130" y="1247"/>
                </a:cubicBezTo>
                <a:cubicBezTo>
                  <a:pt x="165" y="1255"/>
                  <a:pt x="200" y="1242"/>
                  <a:pt x="234" y="1232"/>
                </a:cubicBezTo>
                <a:cubicBezTo>
                  <a:pt x="265" y="1223"/>
                  <a:pt x="290" y="1205"/>
                  <a:pt x="313" y="1184"/>
                </a:cubicBezTo>
                <a:cubicBezTo>
                  <a:pt x="322" y="1176"/>
                  <a:pt x="331" y="1169"/>
                  <a:pt x="348" y="1176"/>
                </a:cubicBezTo>
                <a:cubicBezTo>
                  <a:pt x="308" y="1202"/>
                  <a:pt x="285" y="1239"/>
                  <a:pt x="266" y="1280"/>
                </a:cubicBezTo>
                <a:cubicBezTo>
                  <a:pt x="247" y="1323"/>
                  <a:pt x="247" y="1367"/>
                  <a:pt x="252" y="1414"/>
                </a:cubicBezTo>
                <a:cubicBezTo>
                  <a:pt x="315" y="1407"/>
                  <a:pt x="362" y="1374"/>
                  <a:pt x="401" y="1328"/>
                </a:cubicBezTo>
                <a:cubicBezTo>
                  <a:pt x="440" y="1283"/>
                  <a:pt x="461" y="1230"/>
                  <a:pt x="453" y="1167"/>
                </a:cubicBezTo>
                <a:cubicBezTo>
                  <a:pt x="562" y="1132"/>
                  <a:pt x="652" y="1073"/>
                  <a:pt x="719" y="980"/>
                </a:cubicBezTo>
                <a:cubicBezTo>
                  <a:pt x="728" y="1089"/>
                  <a:pt x="709" y="1195"/>
                  <a:pt x="681" y="1300"/>
                </a:cubicBezTo>
                <a:cubicBezTo>
                  <a:pt x="661" y="1301"/>
                  <a:pt x="643" y="1300"/>
                  <a:pt x="625" y="1302"/>
                </a:cubicBezTo>
                <a:cubicBezTo>
                  <a:pt x="568" y="1309"/>
                  <a:pt x="517" y="1331"/>
                  <a:pt x="475" y="1370"/>
                </a:cubicBezTo>
                <a:cubicBezTo>
                  <a:pt x="455" y="1388"/>
                  <a:pt x="440" y="1413"/>
                  <a:pt x="424" y="1436"/>
                </a:cubicBezTo>
                <a:cubicBezTo>
                  <a:pt x="418" y="1445"/>
                  <a:pt x="423" y="1453"/>
                  <a:pt x="431" y="1461"/>
                </a:cubicBezTo>
                <a:cubicBezTo>
                  <a:pt x="454" y="1481"/>
                  <a:pt x="482" y="1483"/>
                  <a:pt x="510" y="1485"/>
                </a:cubicBezTo>
                <a:cubicBezTo>
                  <a:pt x="532" y="1487"/>
                  <a:pt x="554" y="1482"/>
                  <a:pt x="579" y="1480"/>
                </a:cubicBezTo>
                <a:cubicBezTo>
                  <a:pt x="558" y="1527"/>
                  <a:pt x="528" y="1566"/>
                  <a:pt x="497" y="1609"/>
                </a:cubicBezTo>
                <a:cubicBezTo>
                  <a:pt x="488" y="1595"/>
                  <a:pt x="481" y="1581"/>
                  <a:pt x="472" y="1571"/>
                </a:cubicBezTo>
                <a:cubicBezTo>
                  <a:pt x="448" y="1545"/>
                  <a:pt x="415" y="1541"/>
                  <a:pt x="383" y="1545"/>
                </a:cubicBezTo>
                <a:cubicBezTo>
                  <a:pt x="347" y="1550"/>
                  <a:pt x="314" y="1564"/>
                  <a:pt x="286" y="1586"/>
                </a:cubicBezTo>
                <a:cubicBezTo>
                  <a:pt x="270" y="1598"/>
                  <a:pt x="254" y="1608"/>
                  <a:pt x="238" y="1619"/>
                </a:cubicBezTo>
                <a:cubicBezTo>
                  <a:pt x="212" y="1637"/>
                  <a:pt x="184" y="1649"/>
                  <a:pt x="144" y="1639"/>
                </a:cubicBezTo>
                <a:cubicBezTo>
                  <a:pt x="166" y="1670"/>
                  <a:pt x="188" y="1693"/>
                  <a:pt x="217" y="1703"/>
                </a:cubicBezTo>
                <a:cubicBezTo>
                  <a:pt x="244" y="1712"/>
                  <a:pt x="275" y="1710"/>
                  <a:pt x="308" y="1713"/>
                </a:cubicBezTo>
                <a:cubicBezTo>
                  <a:pt x="271" y="1780"/>
                  <a:pt x="258" y="1852"/>
                  <a:pt x="259" y="1932"/>
                </a:cubicBezTo>
                <a:cubicBezTo>
                  <a:pt x="265" y="1929"/>
                  <a:pt x="270" y="1928"/>
                  <a:pt x="272" y="1925"/>
                </a:cubicBezTo>
                <a:cubicBezTo>
                  <a:pt x="293" y="1892"/>
                  <a:pt x="328" y="1876"/>
                  <a:pt x="360" y="1857"/>
                </a:cubicBezTo>
                <a:cubicBezTo>
                  <a:pt x="386" y="1841"/>
                  <a:pt x="414" y="1828"/>
                  <a:pt x="442" y="1814"/>
                </a:cubicBezTo>
                <a:cubicBezTo>
                  <a:pt x="456" y="1830"/>
                  <a:pt x="472" y="1849"/>
                  <a:pt x="487" y="1868"/>
                </a:cubicBezTo>
                <a:cubicBezTo>
                  <a:pt x="502" y="1887"/>
                  <a:pt x="516" y="1907"/>
                  <a:pt x="532" y="1927"/>
                </a:cubicBezTo>
                <a:cubicBezTo>
                  <a:pt x="580" y="1892"/>
                  <a:pt x="583" y="1835"/>
                  <a:pt x="585" y="1780"/>
                </a:cubicBezTo>
                <a:cubicBezTo>
                  <a:pt x="587" y="1723"/>
                  <a:pt x="573" y="1671"/>
                  <a:pt x="522" y="1636"/>
                </a:cubicBezTo>
                <a:cubicBezTo>
                  <a:pt x="543" y="1611"/>
                  <a:pt x="563" y="1589"/>
                  <a:pt x="581" y="1565"/>
                </a:cubicBezTo>
                <a:cubicBezTo>
                  <a:pt x="600" y="1542"/>
                  <a:pt x="616" y="1516"/>
                  <a:pt x="636" y="1487"/>
                </a:cubicBezTo>
                <a:cubicBezTo>
                  <a:pt x="655" y="1580"/>
                  <a:pt x="699" y="1653"/>
                  <a:pt x="785" y="1695"/>
                </a:cubicBezTo>
                <a:cubicBezTo>
                  <a:pt x="804" y="1678"/>
                  <a:pt x="809" y="1654"/>
                  <a:pt x="816" y="1632"/>
                </a:cubicBezTo>
                <a:cubicBezTo>
                  <a:pt x="835" y="1577"/>
                  <a:pt x="826" y="1522"/>
                  <a:pt x="808" y="1467"/>
                </a:cubicBezTo>
                <a:cubicBezTo>
                  <a:pt x="788" y="1406"/>
                  <a:pt x="752" y="1354"/>
                  <a:pt x="713" y="1301"/>
                </a:cubicBezTo>
                <a:cubicBezTo>
                  <a:pt x="741" y="1217"/>
                  <a:pt x="763" y="1129"/>
                  <a:pt x="769" y="1039"/>
                </a:cubicBezTo>
                <a:cubicBezTo>
                  <a:pt x="775" y="950"/>
                  <a:pt x="772" y="861"/>
                  <a:pt x="773" y="768"/>
                </a:cubicBezTo>
                <a:cubicBezTo>
                  <a:pt x="786" y="787"/>
                  <a:pt x="798" y="806"/>
                  <a:pt x="809" y="823"/>
                </a:cubicBezTo>
                <a:cubicBezTo>
                  <a:pt x="778" y="957"/>
                  <a:pt x="799" y="1075"/>
                  <a:pt x="903" y="1174"/>
                </a:cubicBezTo>
                <a:cubicBezTo>
                  <a:pt x="936" y="1140"/>
                  <a:pt x="950" y="1101"/>
                  <a:pt x="950" y="1058"/>
                </a:cubicBezTo>
                <a:cubicBezTo>
                  <a:pt x="949" y="1018"/>
                  <a:pt x="943" y="978"/>
                  <a:pt x="939" y="935"/>
                </a:cubicBezTo>
                <a:cubicBezTo>
                  <a:pt x="1011" y="985"/>
                  <a:pt x="1093" y="1003"/>
                  <a:pt x="1181" y="1016"/>
                </a:cubicBezTo>
                <a:cubicBezTo>
                  <a:pt x="1183" y="1021"/>
                  <a:pt x="1186" y="1027"/>
                  <a:pt x="1188" y="1032"/>
                </a:cubicBezTo>
                <a:cubicBezTo>
                  <a:pt x="1188" y="906"/>
                  <a:pt x="1188" y="906"/>
                  <a:pt x="1188" y="906"/>
                </a:cubicBezTo>
                <a:cubicBezTo>
                  <a:pt x="1185" y="895"/>
                  <a:pt x="1185" y="883"/>
                  <a:pt x="1188" y="871"/>
                </a:cubicBezTo>
                <a:cubicBezTo>
                  <a:pt x="1188" y="826"/>
                  <a:pt x="1188" y="826"/>
                  <a:pt x="1188" y="826"/>
                </a:cubicBezTo>
                <a:cubicBezTo>
                  <a:pt x="1164" y="869"/>
                  <a:pt x="1159" y="919"/>
                  <a:pt x="1172" y="974"/>
                </a:cubicBezTo>
                <a:close/>
                <a:moveTo>
                  <a:pt x="827" y="220"/>
                </a:moveTo>
                <a:cubicBezTo>
                  <a:pt x="823" y="242"/>
                  <a:pt x="823" y="242"/>
                  <a:pt x="790" y="245"/>
                </a:cubicBezTo>
                <a:cubicBezTo>
                  <a:pt x="804" y="221"/>
                  <a:pt x="804" y="221"/>
                  <a:pt x="827" y="220"/>
                </a:cubicBezTo>
                <a:close/>
                <a:moveTo>
                  <a:pt x="432" y="735"/>
                </a:moveTo>
                <a:cubicBezTo>
                  <a:pt x="446" y="701"/>
                  <a:pt x="469" y="674"/>
                  <a:pt x="506" y="646"/>
                </a:cubicBezTo>
                <a:cubicBezTo>
                  <a:pt x="531" y="628"/>
                  <a:pt x="556" y="612"/>
                  <a:pt x="587" y="609"/>
                </a:cubicBezTo>
                <a:cubicBezTo>
                  <a:pt x="611" y="607"/>
                  <a:pt x="623" y="612"/>
                  <a:pt x="638" y="630"/>
                </a:cubicBezTo>
                <a:cubicBezTo>
                  <a:pt x="602" y="658"/>
                  <a:pt x="548" y="655"/>
                  <a:pt x="515" y="701"/>
                </a:cubicBezTo>
                <a:cubicBezTo>
                  <a:pt x="533" y="693"/>
                  <a:pt x="545" y="688"/>
                  <a:pt x="559" y="682"/>
                </a:cubicBezTo>
                <a:cubicBezTo>
                  <a:pt x="533" y="745"/>
                  <a:pt x="494" y="762"/>
                  <a:pt x="432" y="735"/>
                </a:cubicBezTo>
                <a:close/>
                <a:moveTo>
                  <a:pt x="664" y="833"/>
                </a:moveTo>
                <a:cubicBezTo>
                  <a:pt x="654" y="848"/>
                  <a:pt x="642" y="862"/>
                  <a:pt x="632" y="878"/>
                </a:cubicBezTo>
                <a:cubicBezTo>
                  <a:pt x="594" y="935"/>
                  <a:pt x="535" y="958"/>
                  <a:pt x="469" y="974"/>
                </a:cubicBezTo>
                <a:cubicBezTo>
                  <a:pt x="471" y="948"/>
                  <a:pt x="470" y="924"/>
                  <a:pt x="474" y="901"/>
                </a:cubicBezTo>
                <a:cubicBezTo>
                  <a:pt x="487" y="817"/>
                  <a:pt x="529" y="749"/>
                  <a:pt x="594" y="695"/>
                </a:cubicBezTo>
                <a:cubicBezTo>
                  <a:pt x="609" y="682"/>
                  <a:pt x="631" y="677"/>
                  <a:pt x="653" y="690"/>
                </a:cubicBezTo>
                <a:cubicBezTo>
                  <a:pt x="632" y="740"/>
                  <a:pt x="613" y="789"/>
                  <a:pt x="577" y="840"/>
                </a:cubicBezTo>
                <a:cubicBezTo>
                  <a:pt x="589" y="831"/>
                  <a:pt x="597" y="828"/>
                  <a:pt x="600" y="823"/>
                </a:cubicBezTo>
                <a:cubicBezTo>
                  <a:pt x="626" y="783"/>
                  <a:pt x="650" y="743"/>
                  <a:pt x="677" y="700"/>
                </a:cubicBezTo>
                <a:cubicBezTo>
                  <a:pt x="680" y="707"/>
                  <a:pt x="684" y="713"/>
                  <a:pt x="685" y="719"/>
                </a:cubicBezTo>
                <a:cubicBezTo>
                  <a:pt x="691" y="759"/>
                  <a:pt x="686" y="798"/>
                  <a:pt x="664" y="833"/>
                </a:cubicBezTo>
                <a:close/>
                <a:moveTo>
                  <a:pt x="227" y="1218"/>
                </a:moveTo>
                <a:cubicBezTo>
                  <a:pt x="184" y="1233"/>
                  <a:pt x="141" y="1241"/>
                  <a:pt x="97" y="1218"/>
                </a:cubicBezTo>
                <a:cubicBezTo>
                  <a:pt x="72" y="1204"/>
                  <a:pt x="44" y="1196"/>
                  <a:pt x="19" y="1169"/>
                </a:cubicBezTo>
                <a:cubicBezTo>
                  <a:pt x="65" y="1154"/>
                  <a:pt x="100" y="1126"/>
                  <a:pt x="145" y="1118"/>
                </a:cubicBezTo>
                <a:cubicBezTo>
                  <a:pt x="189" y="1110"/>
                  <a:pt x="228" y="1112"/>
                  <a:pt x="262" y="1153"/>
                </a:cubicBezTo>
                <a:cubicBezTo>
                  <a:pt x="247" y="1158"/>
                  <a:pt x="236" y="1164"/>
                  <a:pt x="225" y="1166"/>
                </a:cubicBezTo>
                <a:cubicBezTo>
                  <a:pt x="214" y="1169"/>
                  <a:pt x="202" y="1169"/>
                  <a:pt x="190" y="1170"/>
                </a:cubicBezTo>
                <a:cubicBezTo>
                  <a:pt x="180" y="1171"/>
                  <a:pt x="169" y="1173"/>
                  <a:pt x="159" y="1174"/>
                </a:cubicBezTo>
                <a:cubicBezTo>
                  <a:pt x="196" y="1190"/>
                  <a:pt x="232" y="1183"/>
                  <a:pt x="270" y="1174"/>
                </a:cubicBezTo>
                <a:cubicBezTo>
                  <a:pt x="264" y="1201"/>
                  <a:pt x="247" y="1211"/>
                  <a:pt x="227" y="1218"/>
                </a:cubicBezTo>
                <a:close/>
                <a:moveTo>
                  <a:pt x="294" y="1105"/>
                </a:moveTo>
                <a:cubicBezTo>
                  <a:pt x="253" y="1083"/>
                  <a:pt x="221" y="1052"/>
                  <a:pt x="176" y="1043"/>
                </a:cubicBezTo>
                <a:cubicBezTo>
                  <a:pt x="200" y="1062"/>
                  <a:pt x="224" y="1081"/>
                  <a:pt x="253" y="1104"/>
                </a:cubicBezTo>
                <a:cubicBezTo>
                  <a:pt x="220" y="1100"/>
                  <a:pt x="193" y="1098"/>
                  <a:pt x="166" y="1094"/>
                </a:cubicBezTo>
                <a:cubicBezTo>
                  <a:pt x="163" y="1094"/>
                  <a:pt x="160" y="1091"/>
                  <a:pt x="158" y="1089"/>
                </a:cubicBezTo>
                <a:cubicBezTo>
                  <a:pt x="127" y="1060"/>
                  <a:pt x="105" y="1027"/>
                  <a:pt x="104" y="980"/>
                </a:cubicBezTo>
                <a:cubicBezTo>
                  <a:pt x="164" y="977"/>
                  <a:pt x="215" y="993"/>
                  <a:pt x="258" y="1030"/>
                </a:cubicBezTo>
                <a:cubicBezTo>
                  <a:pt x="279" y="1048"/>
                  <a:pt x="297" y="1070"/>
                  <a:pt x="294" y="1105"/>
                </a:cubicBezTo>
                <a:close/>
                <a:moveTo>
                  <a:pt x="414" y="1276"/>
                </a:moveTo>
                <a:cubicBezTo>
                  <a:pt x="398" y="1312"/>
                  <a:pt x="372" y="1338"/>
                  <a:pt x="341" y="1361"/>
                </a:cubicBezTo>
                <a:cubicBezTo>
                  <a:pt x="319" y="1378"/>
                  <a:pt x="296" y="1392"/>
                  <a:pt x="264" y="1394"/>
                </a:cubicBezTo>
                <a:cubicBezTo>
                  <a:pt x="266" y="1369"/>
                  <a:pt x="266" y="1347"/>
                  <a:pt x="270" y="1325"/>
                </a:cubicBezTo>
                <a:cubicBezTo>
                  <a:pt x="277" y="1283"/>
                  <a:pt x="297" y="1246"/>
                  <a:pt x="328" y="1216"/>
                </a:cubicBezTo>
                <a:cubicBezTo>
                  <a:pt x="345" y="1199"/>
                  <a:pt x="366" y="1187"/>
                  <a:pt x="396" y="1196"/>
                </a:cubicBezTo>
                <a:cubicBezTo>
                  <a:pt x="385" y="1234"/>
                  <a:pt x="350" y="1260"/>
                  <a:pt x="348" y="1299"/>
                </a:cubicBezTo>
                <a:cubicBezTo>
                  <a:pt x="368" y="1273"/>
                  <a:pt x="389" y="1247"/>
                  <a:pt x="412" y="1218"/>
                </a:cubicBezTo>
                <a:cubicBezTo>
                  <a:pt x="424" y="1242"/>
                  <a:pt x="421" y="1259"/>
                  <a:pt x="414" y="1276"/>
                </a:cubicBezTo>
                <a:close/>
                <a:moveTo>
                  <a:pt x="536" y="1112"/>
                </a:moveTo>
                <a:cubicBezTo>
                  <a:pt x="573" y="1085"/>
                  <a:pt x="606" y="1060"/>
                  <a:pt x="639" y="1035"/>
                </a:cubicBezTo>
                <a:cubicBezTo>
                  <a:pt x="615" y="1068"/>
                  <a:pt x="570" y="1101"/>
                  <a:pt x="536" y="1112"/>
                </a:cubicBezTo>
                <a:close/>
                <a:moveTo>
                  <a:pt x="233" y="1691"/>
                </a:moveTo>
                <a:cubicBezTo>
                  <a:pt x="217" y="1689"/>
                  <a:pt x="201" y="1683"/>
                  <a:pt x="191" y="1665"/>
                </a:cubicBezTo>
                <a:cubicBezTo>
                  <a:pt x="222" y="1646"/>
                  <a:pt x="251" y="1631"/>
                  <a:pt x="278" y="1611"/>
                </a:cubicBezTo>
                <a:cubicBezTo>
                  <a:pt x="300" y="1594"/>
                  <a:pt x="325" y="1586"/>
                  <a:pt x="351" y="1580"/>
                </a:cubicBezTo>
                <a:cubicBezTo>
                  <a:pt x="372" y="1575"/>
                  <a:pt x="392" y="1577"/>
                  <a:pt x="411" y="1594"/>
                </a:cubicBezTo>
                <a:cubicBezTo>
                  <a:pt x="389" y="1602"/>
                  <a:pt x="369" y="1609"/>
                  <a:pt x="350" y="1616"/>
                </a:cubicBezTo>
                <a:cubicBezTo>
                  <a:pt x="367" y="1617"/>
                  <a:pt x="382" y="1614"/>
                  <a:pt x="398" y="1613"/>
                </a:cubicBezTo>
                <a:cubicBezTo>
                  <a:pt x="413" y="1612"/>
                  <a:pt x="430" y="1609"/>
                  <a:pt x="442" y="1627"/>
                </a:cubicBezTo>
                <a:cubicBezTo>
                  <a:pt x="420" y="1634"/>
                  <a:pt x="399" y="1639"/>
                  <a:pt x="380" y="1646"/>
                </a:cubicBezTo>
                <a:cubicBezTo>
                  <a:pt x="359" y="1654"/>
                  <a:pt x="347" y="1678"/>
                  <a:pt x="321" y="1677"/>
                </a:cubicBezTo>
                <a:cubicBezTo>
                  <a:pt x="295" y="1704"/>
                  <a:pt x="263" y="1694"/>
                  <a:pt x="233" y="1691"/>
                </a:cubicBezTo>
                <a:close/>
                <a:moveTo>
                  <a:pt x="386" y="1825"/>
                </a:moveTo>
                <a:cubicBezTo>
                  <a:pt x="349" y="1843"/>
                  <a:pt x="311" y="1859"/>
                  <a:pt x="277" y="1888"/>
                </a:cubicBezTo>
                <a:cubicBezTo>
                  <a:pt x="280" y="1864"/>
                  <a:pt x="281" y="1839"/>
                  <a:pt x="286" y="1816"/>
                </a:cubicBezTo>
                <a:cubicBezTo>
                  <a:pt x="296" y="1773"/>
                  <a:pt x="312" y="1732"/>
                  <a:pt x="341" y="1697"/>
                </a:cubicBezTo>
                <a:cubicBezTo>
                  <a:pt x="375" y="1657"/>
                  <a:pt x="403" y="1649"/>
                  <a:pt x="447" y="1669"/>
                </a:cubicBezTo>
                <a:cubicBezTo>
                  <a:pt x="422" y="1694"/>
                  <a:pt x="393" y="1717"/>
                  <a:pt x="378" y="1751"/>
                </a:cubicBezTo>
                <a:cubicBezTo>
                  <a:pt x="407" y="1730"/>
                  <a:pt x="429" y="1700"/>
                  <a:pt x="463" y="1687"/>
                </a:cubicBezTo>
                <a:cubicBezTo>
                  <a:pt x="466" y="1692"/>
                  <a:pt x="467" y="1693"/>
                  <a:pt x="468" y="1695"/>
                </a:cubicBezTo>
                <a:cubicBezTo>
                  <a:pt x="469" y="1697"/>
                  <a:pt x="469" y="1699"/>
                  <a:pt x="469" y="1701"/>
                </a:cubicBezTo>
                <a:cubicBezTo>
                  <a:pt x="465" y="1758"/>
                  <a:pt x="438" y="1800"/>
                  <a:pt x="386" y="1825"/>
                </a:cubicBezTo>
                <a:close/>
                <a:moveTo>
                  <a:pt x="563" y="1732"/>
                </a:moveTo>
                <a:cubicBezTo>
                  <a:pt x="573" y="1784"/>
                  <a:pt x="568" y="1835"/>
                  <a:pt x="549" y="1884"/>
                </a:cubicBezTo>
                <a:cubicBezTo>
                  <a:pt x="547" y="1890"/>
                  <a:pt x="541" y="1896"/>
                  <a:pt x="538" y="1899"/>
                </a:cubicBezTo>
                <a:cubicBezTo>
                  <a:pt x="520" y="1879"/>
                  <a:pt x="504" y="1860"/>
                  <a:pt x="487" y="1842"/>
                </a:cubicBezTo>
                <a:cubicBezTo>
                  <a:pt x="471" y="1826"/>
                  <a:pt x="460" y="1809"/>
                  <a:pt x="458" y="1790"/>
                </a:cubicBezTo>
                <a:cubicBezTo>
                  <a:pt x="471" y="1769"/>
                  <a:pt x="482" y="1751"/>
                  <a:pt x="494" y="1730"/>
                </a:cubicBezTo>
                <a:cubicBezTo>
                  <a:pt x="503" y="1752"/>
                  <a:pt x="510" y="1772"/>
                  <a:pt x="518" y="1791"/>
                </a:cubicBezTo>
                <a:cubicBezTo>
                  <a:pt x="518" y="1758"/>
                  <a:pt x="504" y="1727"/>
                  <a:pt x="517" y="1694"/>
                </a:cubicBezTo>
                <a:cubicBezTo>
                  <a:pt x="547" y="1699"/>
                  <a:pt x="558" y="1707"/>
                  <a:pt x="563" y="1732"/>
                </a:cubicBezTo>
                <a:close/>
                <a:moveTo>
                  <a:pt x="537" y="1590"/>
                </a:moveTo>
                <a:cubicBezTo>
                  <a:pt x="578" y="1505"/>
                  <a:pt x="602" y="1470"/>
                  <a:pt x="627" y="1456"/>
                </a:cubicBezTo>
                <a:cubicBezTo>
                  <a:pt x="607" y="1510"/>
                  <a:pt x="575" y="1552"/>
                  <a:pt x="537" y="1590"/>
                </a:cubicBezTo>
                <a:close/>
                <a:moveTo>
                  <a:pt x="588" y="1454"/>
                </a:moveTo>
                <a:cubicBezTo>
                  <a:pt x="574" y="1460"/>
                  <a:pt x="560" y="1467"/>
                  <a:pt x="545" y="1468"/>
                </a:cubicBezTo>
                <a:cubicBezTo>
                  <a:pt x="510" y="1473"/>
                  <a:pt x="475" y="1471"/>
                  <a:pt x="443" y="1450"/>
                </a:cubicBezTo>
                <a:cubicBezTo>
                  <a:pt x="461" y="1372"/>
                  <a:pt x="589" y="1301"/>
                  <a:pt x="638" y="1340"/>
                </a:cubicBezTo>
                <a:cubicBezTo>
                  <a:pt x="614" y="1381"/>
                  <a:pt x="569" y="1395"/>
                  <a:pt x="529" y="1423"/>
                </a:cubicBezTo>
                <a:cubicBezTo>
                  <a:pt x="575" y="1418"/>
                  <a:pt x="605" y="1389"/>
                  <a:pt x="642" y="1370"/>
                </a:cubicBezTo>
                <a:cubicBezTo>
                  <a:pt x="642" y="1414"/>
                  <a:pt x="622" y="1439"/>
                  <a:pt x="588" y="1454"/>
                </a:cubicBezTo>
                <a:close/>
                <a:moveTo>
                  <a:pt x="786" y="1460"/>
                </a:moveTo>
                <a:cubicBezTo>
                  <a:pt x="821" y="1530"/>
                  <a:pt x="818" y="1601"/>
                  <a:pt x="781" y="1672"/>
                </a:cubicBezTo>
                <a:cubicBezTo>
                  <a:pt x="697" y="1634"/>
                  <a:pt x="647" y="1532"/>
                  <a:pt x="653" y="1449"/>
                </a:cubicBezTo>
                <a:cubicBezTo>
                  <a:pt x="655" y="1429"/>
                  <a:pt x="662" y="1408"/>
                  <a:pt x="682" y="1393"/>
                </a:cubicBezTo>
                <a:cubicBezTo>
                  <a:pt x="696" y="1428"/>
                  <a:pt x="710" y="1461"/>
                  <a:pt x="723" y="1493"/>
                </a:cubicBezTo>
                <a:cubicBezTo>
                  <a:pt x="725" y="1492"/>
                  <a:pt x="727" y="1492"/>
                  <a:pt x="729" y="1491"/>
                </a:cubicBezTo>
                <a:cubicBezTo>
                  <a:pt x="721" y="1457"/>
                  <a:pt x="713" y="1422"/>
                  <a:pt x="704" y="1387"/>
                </a:cubicBezTo>
                <a:cubicBezTo>
                  <a:pt x="732" y="1387"/>
                  <a:pt x="760" y="1408"/>
                  <a:pt x="786" y="1460"/>
                </a:cubicBezTo>
                <a:close/>
                <a:moveTo>
                  <a:pt x="966" y="721"/>
                </a:moveTo>
                <a:cubicBezTo>
                  <a:pt x="1019" y="706"/>
                  <a:pt x="1068" y="725"/>
                  <a:pt x="1115" y="748"/>
                </a:cubicBezTo>
                <a:cubicBezTo>
                  <a:pt x="1073" y="819"/>
                  <a:pt x="974" y="867"/>
                  <a:pt x="919" y="845"/>
                </a:cubicBezTo>
                <a:cubicBezTo>
                  <a:pt x="912" y="836"/>
                  <a:pt x="904" y="828"/>
                  <a:pt x="896" y="818"/>
                </a:cubicBezTo>
                <a:cubicBezTo>
                  <a:pt x="931" y="793"/>
                  <a:pt x="972" y="788"/>
                  <a:pt x="1012" y="773"/>
                </a:cubicBezTo>
                <a:cubicBezTo>
                  <a:pt x="977" y="768"/>
                  <a:pt x="937" y="775"/>
                  <a:pt x="894" y="795"/>
                </a:cubicBezTo>
                <a:cubicBezTo>
                  <a:pt x="909" y="755"/>
                  <a:pt x="931" y="731"/>
                  <a:pt x="966" y="721"/>
                </a:cubicBezTo>
                <a:close/>
                <a:moveTo>
                  <a:pt x="752" y="668"/>
                </a:moveTo>
                <a:cubicBezTo>
                  <a:pt x="748" y="675"/>
                  <a:pt x="745" y="682"/>
                  <a:pt x="746" y="688"/>
                </a:cubicBezTo>
                <a:cubicBezTo>
                  <a:pt x="749" y="762"/>
                  <a:pt x="752" y="836"/>
                  <a:pt x="756" y="909"/>
                </a:cubicBezTo>
                <a:cubicBezTo>
                  <a:pt x="761" y="981"/>
                  <a:pt x="754" y="1051"/>
                  <a:pt x="743" y="1121"/>
                </a:cubicBezTo>
                <a:cubicBezTo>
                  <a:pt x="740" y="1134"/>
                  <a:pt x="736" y="1148"/>
                  <a:pt x="733" y="1161"/>
                </a:cubicBezTo>
                <a:cubicBezTo>
                  <a:pt x="731" y="1132"/>
                  <a:pt x="736" y="1105"/>
                  <a:pt x="738" y="1077"/>
                </a:cubicBezTo>
                <a:cubicBezTo>
                  <a:pt x="744" y="983"/>
                  <a:pt x="742" y="889"/>
                  <a:pt x="737" y="795"/>
                </a:cubicBezTo>
                <a:cubicBezTo>
                  <a:pt x="732" y="718"/>
                  <a:pt x="726" y="640"/>
                  <a:pt x="720" y="563"/>
                </a:cubicBezTo>
                <a:cubicBezTo>
                  <a:pt x="715" y="490"/>
                  <a:pt x="724" y="418"/>
                  <a:pt x="742" y="347"/>
                </a:cubicBezTo>
                <a:cubicBezTo>
                  <a:pt x="748" y="323"/>
                  <a:pt x="759" y="301"/>
                  <a:pt x="768" y="278"/>
                </a:cubicBezTo>
                <a:cubicBezTo>
                  <a:pt x="788" y="284"/>
                  <a:pt x="787" y="298"/>
                  <a:pt x="786" y="310"/>
                </a:cubicBezTo>
                <a:cubicBezTo>
                  <a:pt x="785" y="324"/>
                  <a:pt x="783" y="338"/>
                  <a:pt x="779" y="351"/>
                </a:cubicBezTo>
                <a:cubicBezTo>
                  <a:pt x="767" y="390"/>
                  <a:pt x="779" y="437"/>
                  <a:pt x="732" y="467"/>
                </a:cubicBezTo>
                <a:cubicBezTo>
                  <a:pt x="752" y="470"/>
                  <a:pt x="756" y="479"/>
                  <a:pt x="753" y="492"/>
                </a:cubicBezTo>
                <a:cubicBezTo>
                  <a:pt x="750" y="504"/>
                  <a:pt x="750" y="516"/>
                  <a:pt x="746" y="527"/>
                </a:cubicBezTo>
                <a:cubicBezTo>
                  <a:pt x="739" y="544"/>
                  <a:pt x="741" y="558"/>
                  <a:pt x="755" y="571"/>
                </a:cubicBezTo>
                <a:cubicBezTo>
                  <a:pt x="735" y="599"/>
                  <a:pt x="746" y="625"/>
                  <a:pt x="758" y="651"/>
                </a:cubicBezTo>
                <a:cubicBezTo>
                  <a:pt x="779" y="696"/>
                  <a:pt x="796" y="742"/>
                  <a:pt x="825" y="783"/>
                </a:cubicBezTo>
                <a:cubicBezTo>
                  <a:pt x="833" y="793"/>
                  <a:pt x="834" y="801"/>
                  <a:pt x="821" y="808"/>
                </a:cubicBezTo>
                <a:cubicBezTo>
                  <a:pt x="782" y="769"/>
                  <a:pt x="778" y="713"/>
                  <a:pt x="752" y="668"/>
                </a:cubicBezTo>
                <a:close/>
                <a:moveTo>
                  <a:pt x="904" y="1151"/>
                </a:moveTo>
                <a:cubicBezTo>
                  <a:pt x="900" y="1148"/>
                  <a:pt x="895" y="1145"/>
                  <a:pt x="892" y="1142"/>
                </a:cubicBezTo>
                <a:cubicBezTo>
                  <a:pt x="886" y="1135"/>
                  <a:pt x="880" y="1129"/>
                  <a:pt x="874" y="1122"/>
                </a:cubicBezTo>
                <a:cubicBezTo>
                  <a:pt x="829" y="1064"/>
                  <a:pt x="815" y="998"/>
                  <a:pt x="823" y="926"/>
                </a:cubicBezTo>
                <a:cubicBezTo>
                  <a:pt x="824" y="916"/>
                  <a:pt x="830" y="906"/>
                  <a:pt x="835" y="897"/>
                </a:cubicBezTo>
                <a:cubicBezTo>
                  <a:pt x="837" y="897"/>
                  <a:pt x="839" y="898"/>
                  <a:pt x="841" y="898"/>
                </a:cubicBezTo>
                <a:cubicBezTo>
                  <a:pt x="854" y="943"/>
                  <a:pt x="867" y="987"/>
                  <a:pt x="881" y="1032"/>
                </a:cubicBezTo>
                <a:cubicBezTo>
                  <a:pt x="885" y="979"/>
                  <a:pt x="857" y="932"/>
                  <a:pt x="861" y="876"/>
                </a:cubicBezTo>
                <a:cubicBezTo>
                  <a:pt x="941" y="925"/>
                  <a:pt x="958" y="1084"/>
                  <a:pt x="904" y="1151"/>
                </a:cubicBezTo>
                <a:close/>
                <a:moveTo>
                  <a:pt x="911" y="881"/>
                </a:moveTo>
                <a:cubicBezTo>
                  <a:pt x="947" y="902"/>
                  <a:pt x="982" y="927"/>
                  <a:pt x="1020" y="945"/>
                </a:cubicBezTo>
                <a:cubicBezTo>
                  <a:pt x="1058" y="962"/>
                  <a:pt x="1099" y="974"/>
                  <a:pt x="1143" y="990"/>
                </a:cubicBezTo>
                <a:cubicBezTo>
                  <a:pt x="1065" y="987"/>
                  <a:pt x="932" y="931"/>
                  <a:pt x="911" y="881"/>
                </a:cubicBezTo>
                <a:close/>
                <a:moveTo>
                  <a:pt x="756" y="413"/>
                </a:moveTo>
                <a:cubicBezTo>
                  <a:pt x="764" y="398"/>
                  <a:pt x="771" y="384"/>
                  <a:pt x="749" y="373"/>
                </a:cubicBezTo>
                <a:cubicBezTo>
                  <a:pt x="744" y="388"/>
                  <a:pt x="740" y="401"/>
                  <a:pt x="756" y="413"/>
                </a:cubicBezTo>
                <a:close/>
                <a:moveTo>
                  <a:pt x="1143" y="14"/>
                </a:moveTo>
                <a:cubicBezTo>
                  <a:pt x="1141" y="10"/>
                  <a:pt x="1139" y="5"/>
                  <a:pt x="1137" y="0"/>
                </a:cubicBezTo>
                <a:cubicBezTo>
                  <a:pt x="1114" y="0"/>
                  <a:pt x="1114" y="0"/>
                  <a:pt x="1114" y="0"/>
                </a:cubicBezTo>
                <a:cubicBezTo>
                  <a:pt x="1121" y="27"/>
                  <a:pt x="1116" y="70"/>
                  <a:pt x="1097" y="152"/>
                </a:cubicBezTo>
                <a:cubicBezTo>
                  <a:pt x="1092" y="102"/>
                  <a:pt x="1093" y="52"/>
                  <a:pt x="1108" y="0"/>
                </a:cubicBezTo>
                <a:cubicBezTo>
                  <a:pt x="1069" y="0"/>
                  <a:pt x="1069" y="0"/>
                  <a:pt x="1069" y="0"/>
                </a:cubicBezTo>
                <a:cubicBezTo>
                  <a:pt x="1016" y="52"/>
                  <a:pt x="931" y="82"/>
                  <a:pt x="855" y="63"/>
                </a:cubicBezTo>
                <a:cubicBezTo>
                  <a:pt x="860" y="40"/>
                  <a:pt x="867" y="19"/>
                  <a:pt x="876" y="0"/>
                </a:cubicBezTo>
                <a:cubicBezTo>
                  <a:pt x="857" y="0"/>
                  <a:pt x="857" y="0"/>
                  <a:pt x="857" y="0"/>
                </a:cubicBezTo>
                <a:cubicBezTo>
                  <a:pt x="856" y="3"/>
                  <a:pt x="855" y="6"/>
                  <a:pt x="854" y="10"/>
                </a:cubicBezTo>
                <a:cubicBezTo>
                  <a:pt x="846" y="31"/>
                  <a:pt x="834" y="53"/>
                  <a:pt x="838" y="78"/>
                </a:cubicBezTo>
                <a:cubicBezTo>
                  <a:pt x="932" y="99"/>
                  <a:pt x="1011" y="70"/>
                  <a:pt x="1084" y="10"/>
                </a:cubicBezTo>
                <a:cubicBezTo>
                  <a:pt x="1082" y="45"/>
                  <a:pt x="1079" y="75"/>
                  <a:pt x="1078" y="105"/>
                </a:cubicBezTo>
                <a:cubicBezTo>
                  <a:pt x="1077" y="135"/>
                  <a:pt x="1079" y="165"/>
                  <a:pt x="1080" y="198"/>
                </a:cubicBezTo>
                <a:cubicBezTo>
                  <a:pt x="1018" y="192"/>
                  <a:pt x="974" y="224"/>
                  <a:pt x="941" y="270"/>
                </a:cubicBezTo>
                <a:cubicBezTo>
                  <a:pt x="908" y="314"/>
                  <a:pt x="874" y="360"/>
                  <a:pt x="889" y="418"/>
                </a:cubicBezTo>
                <a:cubicBezTo>
                  <a:pt x="914" y="412"/>
                  <a:pt x="938" y="405"/>
                  <a:pt x="962" y="400"/>
                </a:cubicBezTo>
                <a:cubicBezTo>
                  <a:pt x="985" y="394"/>
                  <a:pt x="1009" y="390"/>
                  <a:pt x="1030" y="386"/>
                </a:cubicBezTo>
                <a:cubicBezTo>
                  <a:pt x="1043" y="414"/>
                  <a:pt x="1057" y="442"/>
                  <a:pt x="1067" y="471"/>
                </a:cubicBezTo>
                <a:cubicBezTo>
                  <a:pt x="1081" y="506"/>
                  <a:pt x="1098" y="540"/>
                  <a:pt x="1093" y="579"/>
                </a:cubicBezTo>
                <a:cubicBezTo>
                  <a:pt x="1093" y="583"/>
                  <a:pt x="1096" y="586"/>
                  <a:pt x="1099" y="593"/>
                </a:cubicBezTo>
                <a:cubicBezTo>
                  <a:pt x="1140" y="543"/>
                  <a:pt x="1171" y="491"/>
                  <a:pt x="1188" y="432"/>
                </a:cubicBezTo>
                <a:cubicBezTo>
                  <a:pt x="1188" y="304"/>
                  <a:pt x="1188" y="304"/>
                  <a:pt x="1188" y="304"/>
                </a:cubicBezTo>
                <a:cubicBezTo>
                  <a:pt x="1187" y="301"/>
                  <a:pt x="1186" y="297"/>
                  <a:pt x="1184" y="295"/>
                </a:cubicBezTo>
                <a:cubicBezTo>
                  <a:pt x="1173" y="277"/>
                  <a:pt x="1161" y="260"/>
                  <a:pt x="1148" y="241"/>
                </a:cubicBezTo>
                <a:cubicBezTo>
                  <a:pt x="1167" y="235"/>
                  <a:pt x="1178" y="246"/>
                  <a:pt x="1188" y="256"/>
                </a:cubicBezTo>
                <a:cubicBezTo>
                  <a:pt x="1188" y="179"/>
                  <a:pt x="1188" y="179"/>
                  <a:pt x="1188" y="179"/>
                </a:cubicBezTo>
                <a:cubicBezTo>
                  <a:pt x="1179" y="177"/>
                  <a:pt x="1170" y="177"/>
                  <a:pt x="1160" y="178"/>
                </a:cubicBezTo>
                <a:cubicBezTo>
                  <a:pt x="1146" y="180"/>
                  <a:pt x="1133" y="187"/>
                  <a:pt x="1116" y="192"/>
                </a:cubicBezTo>
                <a:cubicBezTo>
                  <a:pt x="1119" y="139"/>
                  <a:pt x="1120" y="90"/>
                  <a:pt x="1133" y="41"/>
                </a:cubicBezTo>
                <a:cubicBezTo>
                  <a:pt x="1151" y="58"/>
                  <a:pt x="1166" y="75"/>
                  <a:pt x="1184" y="88"/>
                </a:cubicBezTo>
                <a:cubicBezTo>
                  <a:pt x="1186" y="89"/>
                  <a:pt x="1187" y="90"/>
                  <a:pt x="1188" y="91"/>
                </a:cubicBezTo>
                <a:cubicBezTo>
                  <a:pt x="1188" y="72"/>
                  <a:pt x="1188" y="72"/>
                  <a:pt x="1188" y="72"/>
                </a:cubicBezTo>
                <a:cubicBezTo>
                  <a:pt x="1181" y="66"/>
                  <a:pt x="1174" y="59"/>
                  <a:pt x="1167" y="52"/>
                </a:cubicBezTo>
                <a:cubicBezTo>
                  <a:pt x="1157" y="42"/>
                  <a:pt x="1150" y="28"/>
                  <a:pt x="1143" y="14"/>
                </a:cubicBezTo>
                <a:close/>
                <a:moveTo>
                  <a:pt x="1042" y="288"/>
                </a:moveTo>
                <a:cubicBezTo>
                  <a:pt x="1039" y="312"/>
                  <a:pt x="1036" y="333"/>
                  <a:pt x="1033" y="357"/>
                </a:cubicBezTo>
                <a:cubicBezTo>
                  <a:pt x="1019" y="371"/>
                  <a:pt x="1000" y="377"/>
                  <a:pt x="978" y="380"/>
                </a:cubicBezTo>
                <a:cubicBezTo>
                  <a:pt x="953" y="383"/>
                  <a:pt x="928" y="387"/>
                  <a:pt x="902" y="392"/>
                </a:cubicBezTo>
                <a:cubicBezTo>
                  <a:pt x="902" y="387"/>
                  <a:pt x="901" y="380"/>
                  <a:pt x="903" y="373"/>
                </a:cubicBezTo>
                <a:cubicBezTo>
                  <a:pt x="919" y="323"/>
                  <a:pt x="947" y="281"/>
                  <a:pt x="987" y="247"/>
                </a:cubicBezTo>
                <a:cubicBezTo>
                  <a:pt x="1007" y="230"/>
                  <a:pt x="1021" y="230"/>
                  <a:pt x="1047" y="246"/>
                </a:cubicBezTo>
                <a:cubicBezTo>
                  <a:pt x="1037" y="279"/>
                  <a:pt x="1006" y="295"/>
                  <a:pt x="986" y="321"/>
                </a:cubicBezTo>
                <a:cubicBezTo>
                  <a:pt x="1004" y="310"/>
                  <a:pt x="1022" y="300"/>
                  <a:pt x="1042" y="288"/>
                </a:cubicBezTo>
                <a:close/>
                <a:moveTo>
                  <a:pt x="1117" y="270"/>
                </a:moveTo>
                <a:cubicBezTo>
                  <a:pt x="1164" y="282"/>
                  <a:pt x="1181" y="306"/>
                  <a:pt x="1182" y="359"/>
                </a:cubicBezTo>
                <a:cubicBezTo>
                  <a:pt x="1183" y="404"/>
                  <a:pt x="1170" y="446"/>
                  <a:pt x="1150" y="485"/>
                </a:cubicBezTo>
                <a:cubicBezTo>
                  <a:pt x="1140" y="507"/>
                  <a:pt x="1125" y="527"/>
                  <a:pt x="1112" y="547"/>
                </a:cubicBezTo>
                <a:cubicBezTo>
                  <a:pt x="1104" y="503"/>
                  <a:pt x="1084" y="467"/>
                  <a:pt x="1067" y="430"/>
                </a:cubicBezTo>
                <a:cubicBezTo>
                  <a:pt x="1042" y="378"/>
                  <a:pt x="1048" y="329"/>
                  <a:pt x="1080" y="281"/>
                </a:cubicBezTo>
                <a:cubicBezTo>
                  <a:pt x="1081" y="280"/>
                  <a:pt x="1083" y="278"/>
                  <a:pt x="1085" y="277"/>
                </a:cubicBezTo>
                <a:cubicBezTo>
                  <a:pt x="1086" y="276"/>
                  <a:pt x="1089" y="276"/>
                  <a:pt x="1093" y="274"/>
                </a:cubicBezTo>
                <a:cubicBezTo>
                  <a:pt x="1111" y="306"/>
                  <a:pt x="1111" y="342"/>
                  <a:pt x="1120" y="377"/>
                </a:cubicBezTo>
                <a:cubicBezTo>
                  <a:pt x="1129" y="341"/>
                  <a:pt x="1121" y="306"/>
                  <a:pt x="1117" y="270"/>
                </a:cubicBezTo>
                <a:close/>
                <a:moveTo>
                  <a:pt x="1055" y="1164"/>
                </a:moveTo>
                <a:cubicBezTo>
                  <a:pt x="1049" y="1162"/>
                  <a:pt x="1043" y="1165"/>
                  <a:pt x="1033" y="1166"/>
                </a:cubicBezTo>
                <a:cubicBezTo>
                  <a:pt x="1035" y="1216"/>
                  <a:pt x="1037" y="1265"/>
                  <a:pt x="1040" y="1317"/>
                </a:cubicBezTo>
                <a:cubicBezTo>
                  <a:pt x="1021" y="1314"/>
                  <a:pt x="1003" y="1310"/>
                  <a:pt x="984" y="1309"/>
                </a:cubicBezTo>
                <a:cubicBezTo>
                  <a:pt x="952" y="1308"/>
                  <a:pt x="920" y="1310"/>
                  <a:pt x="900" y="1341"/>
                </a:cubicBezTo>
                <a:cubicBezTo>
                  <a:pt x="961" y="1472"/>
                  <a:pt x="1090" y="1509"/>
                  <a:pt x="1175" y="1469"/>
                </a:cubicBezTo>
                <a:cubicBezTo>
                  <a:pt x="1180" y="1479"/>
                  <a:pt x="1185" y="1489"/>
                  <a:pt x="1188" y="1500"/>
                </a:cubicBezTo>
                <a:cubicBezTo>
                  <a:pt x="1188" y="1279"/>
                  <a:pt x="1188" y="1279"/>
                  <a:pt x="1188" y="1279"/>
                </a:cubicBezTo>
                <a:cubicBezTo>
                  <a:pt x="1184" y="1266"/>
                  <a:pt x="1178" y="1254"/>
                  <a:pt x="1169" y="1243"/>
                </a:cubicBezTo>
                <a:cubicBezTo>
                  <a:pt x="1139" y="1206"/>
                  <a:pt x="1101" y="1179"/>
                  <a:pt x="1055" y="1164"/>
                </a:cubicBezTo>
                <a:close/>
                <a:moveTo>
                  <a:pt x="1033" y="1455"/>
                </a:moveTo>
                <a:cubicBezTo>
                  <a:pt x="980" y="1433"/>
                  <a:pt x="943" y="1395"/>
                  <a:pt x="918" y="1339"/>
                </a:cubicBezTo>
                <a:cubicBezTo>
                  <a:pt x="962" y="1319"/>
                  <a:pt x="1001" y="1324"/>
                  <a:pt x="1041" y="1338"/>
                </a:cubicBezTo>
                <a:cubicBezTo>
                  <a:pt x="1043" y="1340"/>
                  <a:pt x="1047" y="1341"/>
                  <a:pt x="1049" y="1343"/>
                </a:cubicBezTo>
                <a:cubicBezTo>
                  <a:pt x="1064" y="1366"/>
                  <a:pt x="1078" y="1389"/>
                  <a:pt x="1096" y="1418"/>
                </a:cubicBezTo>
                <a:cubicBezTo>
                  <a:pt x="1063" y="1402"/>
                  <a:pt x="1035" y="1389"/>
                  <a:pt x="1008" y="1376"/>
                </a:cubicBezTo>
                <a:cubicBezTo>
                  <a:pt x="1035" y="1412"/>
                  <a:pt x="1078" y="1426"/>
                  <a:pt x="1115" y="1453"/>
                </a:cubicBezTo>
                <a:cubicBezTo>
                  <a:pt x="1085" y="1471"/>
                  <a:pt x="1058" y="1465"/>
                  <a:pt x="1033" y="1455"/>
                </a:cubicBezTo>
                <a:close/>
                <a:moveTo>
                  <a:pt x="1166" y="1401"/>
                </a:moveTo>
                <a:cubicBezTo>
                  <a:pt x="1157" y="1363"/>
                  <a:pt x="1147" y="1328"/>
                  <a:pt x="1117" y="1302"/>
                </a:cubicBezTo>
                <a:cubicBezTo>
                  <a:pt x="1121" y="1312"/>
                  <a:pt x="1124" y="1322"/>
                  <a:pt x="1127" y="1331"/>
                </a:cubicBezTo>
                <a:cubicBezTo>
                  <a:pt x="1132" y="1342"/>
                  <a:pt x="1137" y="1353"/>
                  <a:pt x="1139" y="1365"/>
                </a:cubicBezTo>
                <a:cubicBezTo>
                  <a:pt x="1142" y="1376"/>
                  <a:pt x="1142" y="1388"/>
                  <a:pt x="1144" y="1403"/>
                </a:cubicBezTo>
                <a:cubicBezTo>
                  <a:pt x="1092" y="1391"/>
                  <a:pt x="1073" y="1357"/>
                  <a:pt x="1061" y="1315"/>
                </a:cubicBezTo>
                <a:cubicBezTo>
                  <a:pt x="1047" y="1271"/>
                  <a:pt x="1057" y="1226"/>
                  <a:pt x="1050" y="1179"/>
                </a:cubicBezTo>
                <a:cubicBezTo>
                  <a:pt x="1085" y="1189"/>
                  <a:pt x="1105" y="1210"/>
                  <a:pt x="1128" y="1227"/>
                </a:cubicBezTo>
                <a:cubicBezTo>
                  <a:pt x="1169" y="1255"/>
                  <a:pt x="1181" y="1298"/>
                  <a:pt x="1187" y="1344"/>
                </a:cubicBezTo>
                <a:cubicBezTo>
                  <a:pt x="1189" y="1364"/>
                  <a:pt x="1188" y="1384"/>
                  <a:pt x="1166" y="1401"/>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Date Placeholder 4">
            <a:extLst>
              <a:ext uri="{FF2B5EF4-FFF2-40B4-BE49-F238E27FC236}">
                <a16:creationId xmlns:a16="http://schemas.microsoft.com/office/drawing/2014/main" id="{2A3774F5-A0F8-9D95-9E31-4F3F991C4061}"/>
              </a:ext>
            </a:extLst>
          </p:cNvPr>
          <p:cNvSpPr>
            <a:spLocks noGrp="1"/>
          </p:cNvSpPr>
          <p:nvPr>
            <p:ph type="dt" sz="half" idx="10"/>
          </p:nvPr>
        </p:nvSpPr>
        <p:spPr>
          <a:xfrm>
            <a:off x="8477250" y="6286500"/>
            <a:ext cx="3227388" cy="365125"/>
          </a:xfrm>
        </p:spPr>
        <p:txBody>
          <a:bodyPr/>
          <a:lstStyle>
            <a:lvl1pPr algn="l">
              <a:defRPr smtClean="0"/>
            </a:lvl1pPr>
          </a:lstStyle>
          <a:p>
            <a:pPr>
              <a:defRPr/>
            </a:pPr>
            <a:fld id="{0E86CEF0-1D9E-49CD-AE8D-D28C95F4CFE0}" type="datetimeFigureOut">
              <a:rPr lang="en-US"/>
              <a:pPr>
                <a:defRPr/>
              </a:pPr>
              <a:t>8/13/2023</a:t>
            </a:fld>
            <a:endParaRPr lang="en-US"/>
          </a:p>
        </p:txBody>
      </p:sp>
      <p:sp>
        <p:nvSpPr>
          <p:cNvPr id="7" name="Footer Placeholder 5">
            <a:extLst>
              <a:ext uri="{FF2B5EF4-FFF2-40B4-BE49-F238E27FC236}">
                <a16:creationId xmlns:a16="http://schemas.microsoft.com/office/drawing/2014/main" id="{ADDC4EF8-20D8-AADC-FD81-D8C05F6D0B70}"/>
              </a:ext>
            </a:extLst>
          </p:cNvPr>
          <p:cNvSpPr>
            <a:spLocks noGrp="1"/>
          </p:cNvSpPr>
          <p:nvPr>
            <p:ph type="ftr" sz="quarter" idx="11"/>
          </p:nvPr>
        </p:nvSpPr>
        <p:spPr>
          <a:xfrm>
            <a:off x="487363" y="6286500"/>
            <a:ext cx="7597775" cy="365125"/>
          </a:xfrm>
        </p:spPr>
        <p:txBody>
          <a:bodyPr/>
          <a:lstStyle>
            <a:lvl1pPr algn="l">
              <a:defRPr/>
            </a:lvl1pPr>
          </a:lstStyle>
          <a:p>
            <a:pPr>
              <a:defRPr/>
            </a:pPr>
            <a:endParaRPr lang="en-US"/>
          </a:p>
        </p:txBody>
      </p:sp>
      <p:sp>
        <p:nvSpPr>
          <p:cNvPr id="8" name="Slide Number Placeholder 6">
            <a:extLst>
              <a:ext uri="{FF2B5EF4-FFF2-40B4-BE49-F238E27FC236}">
                <a16:creationId xmlns:a16="http://schemas.microsoft.com/office/drawing/2014/main" id="{31BBBF74-D8B6-60C0-F34F-335E3CE71B74}"/>
              </a:ext>
            </a:extLst>
          </p:cNvPr>
          <p:cNvSpPr>
            <a:spLocks noGrp="1"/>
          </p:cNvSpPr>
          <p:nvPr>
            <p:ph type="sldNum" sz="quarter" idx="12"/>
          </p:nvPr>
        </p:nvSpPr>
        <p:spPr>
          <a:xfrm>
            <a:off x="8477250" y="373063"/>
            <a:ext cx="3227388" cy="817562"/>
          </a:xfrm>
        </p:spPr>
        <p:txBody>
          <a:bodyPr anchor="t"/>
          <a:lstStyle>
            <a:lvl1pPr algn="l">
              <a:defRPr sz="4400" smtClean="0"/>
            </a:lvl1pPr>
          </a:lstStyle>
          <a:p>
            <a:pPr>
              <a:defRPr/>
            </a:pPr>
            <a:fld id="{13925068-509A-4146-B051-B3F0D0BC1E35}" type="slidenum">
              <a:rPr lang="en-US"/>
              <a:pPr>
                <a:defRPr/>
              </a:pPr>
              <a:t>‹#›</a:t>
            </a:fld>
            <a:endParaRPr lang="en-US"/>
          </a:p>
        </p:txBody>
      </p:sp>
    </p:spTree>
    <p:extLst>
      <p:ext uri="{BB962C8B-B14F-4D97-AF65-F5344CB8AC3E}">
        <p14:creationId xmlns:p14="http://schemas.microsoft.com/office/powerpoint/2010/main" val="3218060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5">
            <a:extLst>
              <a:ext uri="{FF2B5EF4-FFF2-40B4-BE49-F238E27FC236}">
                <a16:creationId xmlns:a16="http://schemas.microsoft.com/office/drawing/2014/main" id="{75A43B02-B3E6-648A-498B-831156503244}"/>
              </a:ext>
            </a:extLst>
          </p:cNvPr>
          <p:cNvSpPr>
            <a:spLocks noEditPoints="1"/>
          </p:cNvSpPr>
          <p:nvPr/>
        </p:nvSpPr>
        <p:spPr bwMode="auto">
          <a:xfrm>
            <a:off x="8412163" y="0"/>
            <a:ext cx="3779837" cy="6858000"/>
          </a:xfrm>
          <a:custGeom>
            <a:avLst/>
            <a:gdLst/>
            <a:ahLst/>
            <a:cxnLst/>
            <a:rect l="0" t="0" r="r" b="b"/>
            <a:pathLst>
              <a:path w="1189" h="2160">
                <a:moveTo>
                  <a:pt x="1000" y="1982"/>
                </a:moveTo>
                <a:cubicBezTo>
                  <a:pt x="1033" y="1946"/>
                  <a:pt x="1054" y="1904"/>
                  <a:pt x="1077" y="1863"/>
                </a:cubicBezTo>
                <a:cubicBezTo>
                  <a:pt x="1113" y="1797"/>
                  <a:pt x="1109" y="1731"/>
                  <a:pt x="1090" y="1663"/>
                </a:cubicBezTo>
                <a:cubicBezTo>
                  <a:pt x="1088" y="1658"/>
                  <a:pt x="1083" y="1654"/>
                  <a:pt x="1079" y="1649"/>
                </a:cubicBezTo>
                <a:cubicBezTo>
                  <a:pt x="1010" y="1686"/>
                  <a:pt x="950" y="1730"/>
                  <a:pt x="908" y="1797"/>
                </a:cubicBezTo>
                <a:cubicBezTo>
                  <a:pt x="887" y="1768"/>
                  <a:pt x="876" y="1734"/>
                  <a:pt x="839" y="1720"/>
                </a:cubicBezTo>
                <a:cubicBezTo>
                  <a:pt x="827" y="1741"/>
                  <a:pt x="812" y="1760"/>
                  <a:pt x="804" y="1781"/>
                </a:cubicBezTo>
                <a:cubicBezTo>
                  <a:pt x="793" y="1811"/>
                  <a:pt x="782" y="1843"/>
                  <a:pt x="780" y="1875"/>
                </a:cubicBezTo>
                <a:cubicBezTo>
                  <a:pt x="777" y="1933"/>
                  <a:pt x="787" y="1988"/>
                  <a:pt x="835" y="2029"/>
                </a:cubicBezTo>
                <a:cubicBezTo>
                  <a:pt x="840" y="2033"/>
                  <a:pt x="843" y="2038"/>
                  <a:pt x="849" y="2044"/>
                </a:cubicBezTo>
                <a:cubicBezTo>
                  <a:pt x="837" y="2050"/>
                  <a:pt x="828" y="2056"/>
                  <a:pt x="819" y="2060"/>
                </a:cubicBezTo>
                <a:cubicBezTo>
                  <a:pt x="758" y="2086"/>
                  <a:pt x="702" y="2119"/>
                  <a:pt x="652" y="2160"/>
                </a:cubicBezTo>
                <a:cubicBezTo>
                  <a:pt x="677" y="2160"/>
                  <a:pt x="677" y="2160"/>
                  <a:pt x="677" y="2160"/>
                </a:cubicBezTo>
                <a:cubicBezTo>
                  <a:pt x="722" y="2127"/>
                  <a:pt x="769" y="2098"/>
                  <a:pt x="821" y="2077"/>
                </a:cubicBezTo>
                <a:cubicBezTo>
                  <a:pt x="892" y="2047"/>
                  <a:pt x="964" y="2019"/>
                  <a:pt x="1035" y="1988"/>
                </a:cubicBezTo>
                <a:cubicBezTo>
                  <a:pt x="1087" y="1966"/>
                  <a:pt x="1138" y="1942"/>
                  <a:pt x="1188" y="1917"/>
                </a:cubicBezTo>
                <a:cubicBezTo>
                  <a:pt x="1188" y="1788"/>
                  <a:pt x="1188" y="1788"/>
                  <a:pt x="1188" y="1788"/>
                </a:cubicBezTo>
                <a:cubicBezTo>
                  <a:pt x="1187" y="1793"/>
                  <a:pt x="1185" y="1798"/>
                  <a:pt x="1184" y="1804"/>
                </a:cubicBezTo>
                <a:cubicBezTo>
                  <a:pt x="1155" y="1896"/>
                  <a:pt x="1087" y="1949"/>
                  <a:pt x="1000" y="1982"/>
                </a:cubicBezTo>
                <a:close/>
                <a:moveTo>
                  <a:pt x="853" y="1831"/>
                </a:moveTo>
                <a:cubicBezTo>
                  <a:pt x="826" y="1881"/>
                  <a:pt x="853" y="1928"/>
                  <a:pt x="844" y="1973"/>
                </a:cubicBezTo>
                <a:cubicBezTo>
                  <a:pt x="821" y="1968"/>
                  <a:pt x="811" y="1960"/>
                  <a:pt x="802" y="1937"/>
                </a:cubicBezTo>
                <a:cubicBezTo>
                  <a:pt x="791" y="1908"/>
                  <a:pt x="794" y="1878"/>
                  <a:pt x="800" y="1848"/>
                </a:cubicBezTo>
                <a:cubicBezTo>
                  <a:pt x="808" y="1802"/>
                  <a:pt x="822" y="1769"/>
                  <a:pt x="846" y="1742"/>
                </a:cubicBezTo>
                <a:cubicBezTo>
                  <a:pt x="898" y="1786"/>
                  <a:pt x="900" y="1828"/>
                  <a:pt x="855" y="1880"/>
                </a:cubicBezTo>
                <a:cubicBezTo>
                  <a:pt x="854" y="1864"/>
                  <a:pt x="854" y="1851"/>
                  <a:pt x="853" y="1831"/>
                </a:cubicBezTo>
                <a:close/>
                <a:moveTo>
                  <a:pt x="924" y="1977"/>
                </a:moveTo>
                <a:cubicBezTo>
                  <a:pt x="951" y="1933"/>
                  <a:pt x="976" y="1894"/>
                  <a:pt x="1000" y="1853"/>
                </a:cubicBezTo>
                <a:cubicBezTo>
                  <a:pt x="1003" y="1848"/>
                  <a:pt x="1002" y="1839"/>
                  <a:pt x="1004" y="1825"/>
                </a:cubicBezTo>
                <a:cubicBezTo>
                  <a:pt x="975" y="1879"/>
                  <a:pt x="940" y="1919"/>
                  <a:pt x="904" y="1960"/>
                </a:cubicBezTo>
                <a:cubicBezTo>
                  <a:pt x="883" y="1946"/>
                  <a:pt x="878" y="1924"/>
                  <a:pt x="883" y="1905"/>
                </a:cubicBezTo>
                <a:cubicBezTo>
                  <a:pt x="902" y="1823"/>
                  <a:pt x="944" y="1755"/>
                  <a:pt x="1014" y="1705"/>
                </a:cubicBezTo>
                <a:cubicBezTo>
                  <a:pt x="1033" y="1692"/>
                  <a:pt x="1054" y="1681"/>
                  <a:pt x="1076" y="1668"/>
                </a:cubicBezTo>
                <a:cubicBezTo>
                  <a:pt x="1092" y="1735"/>
                  <a:pt x="1097" y="1797"/>
                  <a:pt x="1063" y="1857"/>
                </a:cubicBezTo>
                <a:cubicBezTo>
                  <a:pt x="1054" y="1873"/>
                  <a:pt x="1046" y="1890"/>
                  <a:pt x="1037" y="1906"/>
                </a:cubicBezTo>
                <a:cubicBezTo>
                  <a:pt x="1015" y="1941"/>
                  <a:pt x="983" y="1963"/>
                  <a:pt x="944" y="1975"/>
                </a:cubicBezTo>
                <a:cubicBezTo>
                  <a:pt x="938" y="1977"/>
                  <a:pt x="932" y="1976"/>
                  <a:pt x="924" y="1977"/>
                </a:cubicBezTo>
                <a:close/>
                <a:moveTo>
                  <a:pt x="1188" y="0"/>
                </a:moveTo>
                <a:cubicBezTo>
                  <a:pt x="1188" y="0"/>
                  <a:pt x="1188" y="1"/>
                  <a:pt x="1188" y="1"/>
                </a:cubicBezTo>
                <a:cubicBezTo>
                  <a:pt x="1188" y="0"/>
                  <a:pt x="1188" y="0"/>
                  <a:pt x="1188" y="0"/>
                </a:cubicBezTo>
                <a:close/>
                <a:moveTo>
                  <a:pt x="944" y="2044"/>
                </a:moveTo>
                <a:cubicBezTo>
                  <a:pt x="938" y="2046"/>
                  <a:pt x="933" y="2051"/>
                  <a:pt x="928" y="2058"/>
                </a:cubicBezTo>
                <a:cubicBezTo>
                  <a:pt x="981" y="2061"/>
                  <a:pt x="1032" y="2041"/>
                  <a:pt x="1085" y="2058"/>
                </a:cubicBezTo>
                <a:cubicBezTo>
                  <a:pt x="1085" y="2072"/>
                  <a:pt x="1077" y="2075"/>
                  <a:pt x="1064" y="2073"/>
                </a:cubicBezTo>
                <a:cubicBezTo>
                  <a:pt x="1015" y="2065"/>
                  <a:pt x="965" y="2070"/>
                  <a:pt x="916" y="2071"/>
                </a:cubicBezTo>
                <a:cubicBezTo>
                  <a:pt x="888" y="2072"/>
                  <a:pt x="859" y="2074"/>
                  <a:pt x="843" y="2104"/>
                </a:cubicBezTo>
                <a:cubicBezTo>
                  <a:pt x="825" y="2097"/>
                  <a:pt x="812" y="2102"/>
                  <a:pt x="800" y="2116"/>
                </a:cubicBezTo>
                <a:cubicBezTo>
                  <a:pt x="792" y="2125"/>
                  <a:pt x="781" y="2130"/>
                  <a:pt x="772" y="2137"/>
                </a:cubicBezTo>
                <a:cubicBezTo>
                  <a:pt x="761" y="2146"/>
                  <a:pt x="752" y="2147"/>
                  <a:pt x="740" y="2130"/>
                </a:cubicBezTo>
                <a:cubicBezTo>
                  <a:pt x="739" y="2142"/>
                  <a:pt x="735" y="2152"/>
                  <a:pt x="731" y="2160"/>
                </a:cubicBezTo>
                <a:cubicBezTo>
                  <a:pt x="768" y="2160"/>
                  <a:pt x="768" y="2160"/>
                  <a:pt x="768" y="2160"/>
                </a:cubicBezTo>
                <a:cubicBezTo>
                  <a:pt x="782" y="2150"/>
                  <a:pt x="797" y="2140"/>
                  <a:pt x="813" y="2130"/>
                </a:cubicBezTo>
                <a:cubicBezTo>
                  <a:pt x="819" y="2127"/>
                  <a:pt x="827" y="2123"/>
                  <a:pt x="833" y="2124"/>
                </a:cubicBezTo>
                <a:cubicBezTo>
                  <a:pt x="854" y="2129"/>
                  <a:pt x="870" y="2119"/>
                  <a:pt x="887" y="2110"/>
                </a:cubicBezTo>
                <a:cubicBezTo>
                  <a:pt x="943" y="2084"/>
                  <a:pt x="1002" y="2083"/>
                  <a:pt x="1063" y="2091"/>
                </a:cubicBezTo>
                <a:cubicBezTo>
                  <a:pt x="1054" y="2113"/>
                  <a:pt x="1049" y="2137"/>
                  <a:pt x="1048" y="2160"/>
                </a:cubicBezTo>
                <a:cubicBezTo>
                  <a:pt x="1082" y="2160"/>
                  <a:pt x="1082" y="2160"/>
                  <a:pt x="1082" y="2160"/>
                </a:cubicBezTo>
                <a:cubicBezTo>
                  <a:pt x="1088" y="2149"/>
                  <a:pt x="1096" y="2139"/>
                  <a:pt x="1105" y="2128"/>
                </a:cubicBezTo>
                <a:cubicBezTo>
                  <a:pt x="1106" y="2139"/>
                  <a:pt x="1107" y="2150"/>
                  <a:pt x="1108" y="2160"/>
                </a:cubicBezTo>
                <a:cubicBezTo>
                  <a:pt x="1126" y="2160"/>
                  <a:pt x="1126" y="2160"/>
                  <a:pt x="1126" y="2160"/>
                </a:cubicBezTo>
                <a:cubicBezTo>
                  <a:pt x="1125" y="2147"/>
                  <a:pt x="1125" y="2134"/>
                  <a:pt x="1127" y="2120"/>
                </a:cubicBezTo>
                <a:cubicBezTo>
                  <a:pt x="1139" y="2123"/>
                  <a:pt x="1151" y="2126"/>
                  <a:pt x="1162" y="2129"/>
                </a:cubicBezTo>
                <a:cubicBezTo>
                  <a:pt x="1171" y="2137"/>
                  <a:pt x="1178" y="2147"/>
                  <a:pt x="1183" y="2160"/>
                </a:cubicBezTo>
                <a:cubicBezTo>
                  <a:pt x="1188" y="2160"/>
                  <a:pt x="1188" y="2160"/>
                  <a:pt x="1188" y="2160"/>
                </a:cubicBezTo>
                <a:cubicBezTo>
                  <a:pt x="1188" y="2075"/>
                  <a:pt x="1188" y="2075"/>
                  <a:pt x="1188" y="2075"/>
                </a:cubicBezTo>
                <a:cubicBezTo>
                  <a:pt x="1180" y="2072"/>
                  <a:pt x="1171" y="2068"/>
                  <a:pt x="1164" y="2063"/>
                </a:cubicBezTo>
                <a:cubicBezTo>
                  <a:pt x="1172" y="2059"/>
                  <a:pt x="1180" y="2055"/>
                  <a:pt x="1188" y="2052"/>
                </a:cubicBezTo>
                <a:cubicBezTo>
                  <a:pt x="1188" y="2033"/>
                  <a:pt x="1188" y="2033"/>
                  <a:pt x="1188" y="2033"/>
                </a:cubicBezTo>
                <a:cubicBezTo>
                  <a:pt x="1184" y="2033"/>
                  <a:pt x="1179" y="2034"/>
                  <a:pt x="1174" y="2035"/>
                </a:cubicBezTo>
                <a:cubicBezTo>
                  <a:pt x="1173" y="2033"/>
                  <a:pt x="1172" y="2032"/>
                  <a:pt x="1170" y="2030"/>
                </a:cubicBezTo>
                <a:cubicBezTo>
                  <a:pt x="1176" y="2023"/>
                  <a:pt x="1181" y="2014"/>
                  <a:pt x="1188" y="2008"/>
                </a:cubicBezTo>
                <a:cubicBezTo>
                  <a:pt x="1188" y="1978"/>
                  <a:pt x="1188" y="1978"/>
                  <a:pt x="1188" y="1978"/>
                </a:cubicBezTo>
                <a:cubicBezTo>
                  <a:pt x="1156" y="1994"/>
                  <a:pt x="1124" y="2015"/>
                  <a:pt x="1093" y="2040"/>
                </a:cubicBezTo>
                <a:cubicBezTo>
                  <a:pt x="1072" y="2038"/>
                  <a:pt x="1051" y="2035"/>
                  <a:pt x="1027" y="2033"/>
                </a:cubicBezTo>
                <a:cubicBezTo>
                  <a:pt x="1082" y="2005"/>
                  <a:pt x="1136" y="1979"/>
                  <a:pt x="1188" y="1952"/>
                </a:cubicBezTo>
                <a:cubicBezTo>
                  <a:pt x="1188" y="1936"/>
                  <a:pt x="1188" y="1936"/>
                  <a:pt x="1188" y="1936"/>
                </a:cubicBezTo>
                <a:cubicBezTo>
                  <a:pt x="1175" y="1942"/>
                  <a:pt x="1161" y="1949"/>
                  <a:pt x="1147" y="1955"/>
                </a:cubicBezTo>
                <a:cubicBezTo>
                  <a:pt x="1079" y="1983"/>
                  <a:pt x="1011" y="2014"/>
                  <a:pt x="944" y="2044"/>
                </a:cubicBezTo>
                <a:close/>
                <a:moveTo>
                  <a:pt x="1172" y="974"/>
                </a:moveTo>
                <a:cubicBezTo>
                  <a:pt x="1082" y="958"/>
                  <a:pt x="1004" y="929"/>
                  <a:pt x="935" y="870"/>
                </a:cubicBezTo>
                <a:cubicBezTo>
                  <a:pt x="1024" y="864"/>
                  <a:pt x="1090" y="826"/>
                  <a:pt x="1132" y="750"/>
                </a:cubicBezTo>
                <a:cubicBezTo>
                  <a:pt x="1084" y="682"/>
                  <a:pt x="924" y="680"/>
                  <a:pt x="841" y="773"/>
                </a:cubicBezTo>
                <a:cubicBezTo>
                  <a:pt x="807" y="722"/>
                  <a:pt x="781" y="669"/>
                  <a:pt x="780" y="607"/>
                </a:cubicBezTo>
                <a:cubicBezTo>
                  <a:pt x="780" y="588"/>
                  <a:pt x="782" y="570"/>
                  <a:pt x="768" y="553"/>
                </a:cubicBezTo>
                <a:cubicBezTo>
                  <a:pt x="764" y="548"/>
                  <a:pt x="764" y="539"/>
                  <a:pt x="765" y="532"/>
                </a:cubicBezTo>
                <a:cubicBezTo>
                  <a:pt x="772" y="448"/>
                  <a:pt x="793" y="367"/>
                  <a:pt x="828" y="290"/>
                </a:cubicBezTo>
                <a:cubicBezTo>
                  <a:pt x="840" y="264"/>
                  <a:pt x="858" y="241"/>
                  <a:pt x="881" y="222"/>
                </a:cubicBezTo>
                <a:cubicBezTo>
                  <a:pt x="889" y="215"/>
                  <a:pt x="897" y="206"/>
                  <a:pt x="905" y="198"/>
                </a:cubicBezTo>
                <a:cubicBezTo>
                  <a:pt x="893" y="174"/>
                  <a:pt x="874" y="173"/>
                  <a:pt x="854" y="176"/>
                </a:cubicBezTo>
                <a:cubicBezTo>
                  <a:pt x="811" y="182"/>
                  <a:pt x="781" y="209"/>
                  <a:pt x="764" y="246"/>
                </a:cubicBezTo>
                <a:cubicBezTo>
                  <a:pt x="715" y="348"/>
                  <a:pt x="698" y="456"/>
                  <a:pt x="705" y="569"/>
                </a:cubicBezTo>
                <a:cubicBezTo>
                  <a:pt x="705" y="579"/>
                  <a:pt x="704" y="590"/>
                  <a:pt x="704" y="603"/>
                </a:cubicBezTo>
                <a:cubicBezTo>
                  <a:pt x="696" y="600"/>
                  <a:pt x="690" y="599"/>
                  <a:pt x="684" y="597"/>
                </a:cubicBezTo>
                <a:cubicBezTo>
                  <a:pt x="626" y="573"/>
                  <a:pt x="572" y="588"/>
                  <a:pt x="521" y="617"/>
                </a:cubicBezTo>
                <a:cubicBezTo>
                  <a:pt x="494" y="633"/>
                  <a:pt x="470" y="656"/>
                  <a:pt x="448" y="680"/>
                </a:cubicBezTo>
                <a:cubicBezTo>
                  <a:pt x="432" y="696"/>
                  <a:pt x="422" y="718"/>
                  <a:pt x="409" y="738"/>
                </a:cubicBezTo>
                <a:cubicBezTo>
                  <a:pt x="438" y="766"/>
                  <a:pt x="474" y="760"/>
                  <a:pt x="509" y="766"/>
                </a:cubicBezTo>
                <a:cubicBezTo>
                  <a:pt x="467" y="834"/>
                  <a:pt x="455" y="907"/>
                  <a:pt x="453" y="985"/>
                </a:cubicBezTo>
                <a:cubicBezTo>
                  <a:pt x="459" y="986"/>
                  <a:pt x="465" y="989"/>
                  <a:pt x="470" y="988"/>
                </a:cubicBezTo>
                <a:cubicBezTo>
                  <a:pt x="540" y="975"/>
                  <a:pt x="601" y="949"/>
                  <a:pt x="643" y="887"/>
                </a:cubicBezTo>
                <a:cubicBezTo>
                  <a:pt x="670" y="848"/>
                  <a:pt x="698" y="811"/>
                  <a:pt x="715" y="766"/>
                </a:cubicBezTo>
                <a:cubicBezTo>
                  <a:pt x="724" y="859"/>
                  <a:pt x="708" y="943"/>
                  <a:pt x="638" y="1010"/>
                </a:cubicBezTo>
                <a:cubicBezTo>
                  <a:pt x="601" y="1045"/>
                  <a:pt x="563" y="1079"/>
                  <a:pt x="517" y="1100"/>
                </a:cubicBezTo>
                <a:cubicBezTo>
                  <a:pt x="460" y="1127"/>
                  <a:pt x="402" y="1151"/>
                  <a:pt x="334" y="1152"/>
                </a:cubicBezTo>
                <a:cubicBezTo>
                  <a:pt x="332" y="1058"/>
                  <a:pt x="242" y="958"/>
                  <a:pt x="98" y="963"/>
                </a:cubicBezTo>
                <a:cubicBezTo>
                  <a:pt x="78" y="994"/>
                  <a:pt x="91" y="1023"/>
                  <a:pt x="106" y="1052"/>
                </a:cubicBezTo>
                <a:cubicBezTo>
                  <a:pt x="115" y="1068"/>
                  <a:pt x="127" y="1083"/>
                  <a:pt x="138" y="1098"/>
                </a:cubicBezTo>
                <a:cubicBezTo>
                  <a:pt x="91" y="1119"/>
                  <a:pt x="46" y="1139"/>
                  <a:pt x="0" y="1159"/>
                </a:cubicBezTo>
                <a:cubicBezTo>
                  <a:pt x="3" y="1169"/>
                  <a:pt x="4" y="1176"/>
                  <a:pt x="8" y="1180"/>
                </a:cubicBezTo>
                <a:cubicBezTo>
                  <a:pt x="41" y="1215"/>
                  <a:pt x="84" y="1237"/>
                  <a:pt x="130" y="1247"/>
                </a:cubicBezTo>
                <a:cubicBezTo>
                  <a:pt x="165" y="1255"/>
                  <a:pt x="200" y="1242"/>
                  <a:pt x="234" y="1232"/>
                </a:cubicBezTo>
                <a:cubicBezTo>
                  <a:pt x="265" y="1223"/>
                  <a:pt x="290" y="1205"/>
                  <a:pt x="313" y="1184"/>
                </a:cubicBezTo>
                <a:cubicBezTo>
                  <a:pt x="322" y="1176"/>
                  <a:pt x="331" y="1169"/>
                  <a:pt x="348" y="1176"/>
                </a:cubicBezTo>
                <a:cubicBezTo>
                  <a:pt x="308" y="1202"/>
                  <a:pt x="285" y="1239"/>
                  <a:pt x="266" y="1280"/>
                </a:cubicBezTo>
                <a:cubicBezTo>
                  <a:pt x="247" y="1323"/>
                  <a:pt x="247" y="1367"/>
                  <a:pt x="252" y="1414"/>
                </a:cubicBezTo>
                <a:cubicBezTo>
                  <a:pt x="315" y="1407"/>
                  <a:pt x="362" y="1374"/>
                  <a:pt x="401" y="1328"/>
                </a:cubicBezTo>
                <a:cubicBezTo>
                  <a:pt x="440" y="1283"/>
                  <a:pt x="461" y="1230"/>
                  <a:pt x="453" y="1167"/>
                </a:cubicBezTo>
                <a:cubicBezTo>
                  <a:pt x="562" y="1132"/>
                  <a:pt x="652" y="1073"/>
                  <a:pt x="719" y="980"/>
                </a:cubicBezTo>
                <a:cubicBezTo>
                  <a:pt x="728" y="1089"/>
                  <a:pt x="709" y="1195"/>
                  <a:pt x="681" y="1300"/>
                </a:cubicBezTo>
                <a:cubicBezTo>
                  <a:pt x="661" y="1301"/>
                  <a:pt x="643" y="1300"/>
                  <a:pt x="625" y="1302"/>
                </a:cubicBezTo>
                <a:cubicBezTo>
                  <a:pt x="568" y="1309"/>
                  <a:pt x="517" y="1331"/>
                  <a:pt x="475" y="1370"/>
                </a:cubicBezTo>
                <a:cubicBezTo>
                  <a:pt x="455" y="1388"/>
                  <a:pt x="440" y="1413"/>
                  <a:pt x="424" y="1436"/>
                </a:cubicBezTo>
                <a:cubicBezTo>
                  <a:pt x="418" y="1445"/>
                  <a:pt x="423" y="1453"/>
                  <a:pt x="431" y="1461"/>
                </a:cubicBezTo>
                <a:cubicBezTo>
                  <a:pt x="454" y="1481"/>
                  <a:pt x="482" y="1483"/>
                  <a:pt x="510" y="1485"/>
                </a:cubicBezTo>
                <a:cubicBezTo>
                  <a:pt x="532" y="1487"/>
                  <a:pt x="554" y="1482"/>
                  <a:pt x="579" y="1480"/>
                </a:cubicBezTo>
                <a:cubicBezTo>
                  <a:pt x="558" y="1527"/>
                  <a:pt x="528" y="1566"/>
                  <a:pt x="497" y="1609"/>
                </a:cubicBezTo>
                <a:cubicBezTo>
                  <a:pt x="488" y="1595"/>
                  <a:pt x="481" y="1581"/>
                  <a:pt x="472" y="1571"/>
                </a:cubicBezTo>
                <a:cubicBezTo>
                  <a:pt x="448" y="1545"/>
                  <a:pt x="415" y="1541"/>
                  <a:pt x="383" y="1545"/>
                </a:cubicBezTo>
                <a:cubicBezTo>
                  <a:pt x="347" y="1550"/>
                  <a:pt x="314" y="1564"/>
                  <a:pt x="286" y="1586"/>
                </a:cubicBezTo>
                <a:cubicBezTo>
                  <a:pt x="270" y="1598"/>
                  <a:pt x="254" y="1608"/>
                  <a:pt x="238" y="1619"/>
                </a:cubicBezTo>
                <a:cubicBezTo>
                  <a:pt x="212" y="1637"/>
                  <a:pt x="184" y="1649"/>
                  <a:pt x="144" y="1639"/>
                </a:cubicBezTo>
                <a:cubicBezTo>
                  <a:pt x="166" y="1670"/>
                  <a:pt x="188" y="1693"/>
                  <a:pt x="217" y="1703"/>
                </a:cubicBezTo>
                <a:cubicBezTo>
                  <a:pt x="244" y="1712"/>
                  <a:pt x="275" y="1710"/>
                  <a:pt x="308" y="1713"/>
                </a:cubicBezTo>
                <a:cubicBezTo>
                  <a:pt x="271" y="1780"/>
                  <a:pt x="258" y="1852"/>
                  <a:pt x="259" y="1932"/>
                </a:cubicBezTo>
                <a:cubicBezTo>
                  <a:pt x="265" y="1929"/>
                  <a:pt x="270" y="1928"/>
                  <a:pt x="272" y="1925"/>
                </a:cubicBezTo>
                <a:cubicBezTo>
                  <a:pt x="293" y="1892"/>
                  <a:pt x="328" y="1876"/>
                  <a:pt x="360" y="1857"/>
                </a:cubicBezTo>
                <a:cubicBezTo>
                  <a:pt x="386" y="1841"/>
                  <a:pt x="414" y="1828"/>
                  <a:pt x="442" y="1814"/>
                </a:cubicBezTo>
                <a:cubicBezTo>
                  <a:pt x="456" y="1830"/>
                  <a:pt x="472" y="1849"/>
                  <a:pt x="487" y="1868"/>
                </a:cubicBezTo>
                <a:cubicBezTo>
                  <a:pt x="502" y="1887"/>
                  <a:pt x="516" y="1907"/>
                  <a:pt x="532" y="1927"/>
                </a:cubicBezTo>
                <a:cubicBezTo>
                  <a:pt x="580" y="1892"/>
                  <a:pt x="583" y="1835"/>
                  <a:pt x="585" y="1780"/>
                </a:cubicBezTo>
                <a:cubicBezTo>
                  <a:pt x="587" y="1723"/>
                  <a:pt x="573" y="1671"/>
                  <a:pt x="522" y="1636"/>
                </a:cubicBezTo>
                <a:cubicBezTo>
                  <a:pt x="543" y="1611"/>
                  <a:pt x="563" y="1589"/>
                  <a:pt x="581" y="1565"/>
                </a:cubicBezTo>
                <a:cubicBezTo>
                  <a:pt x="600" y="1542"/>
                  <a:pt x="616" y="1516"/>
                  <a:pt x="636" y="1487"/>
                </a:cubicBezTo>
                <a:cubicBezTo>
                  <a:pt x="655" y="1580"/>
                  <a:pt x="699" y="1653"/>
                  <a:pt x="785" y="1695"/>
                </a:cubicBezTo>
                <a:cubicBezTo>
                  <a:pt x="804" y="1678"/>
                  <a:pt x="809" y="1654"/>
                  <a:pt x="816" y="1632"/>
                </a:cubicBezTo>
                <a:cubicBezTo>
                  <a:pt x="835" y="1577"/>
                  <a:pt x="826" y="1522"/>
                  <a:pt x="808" y="1467"/>
                </a:cubicBezTo>
                <a:cubicBezTo>
                  <a:pt x="788" y="1406"/>
                  <a:pt x="752" y="1354"/>
                  <a:pt x="713" y="1301"/>
                </a:cubicBezTo>
                <a:cubicBezTo>
                  <a:pt x="741" y="1217"/>
                  <a:pt x="763" y="1129"/>
                  <a:pt x="769" y="1039"/>
                </a:cubicBezTo>
                <a:cubicBezTo>
                  <a:pt x="775" y="950"/>
                  <a:pt x="772" y="861"/>
                  <a:pt x="773" y="768"/>
                </a:cubicBezTo>
                <a:cubicBezTo>
                  <a:pt x="786" y="787"/>
                  <a:pt x="798" y="806"/>
                  <a:pt x="809" y="823"/>
                </a:cubicBezTo>
                <a:cubicBezTo>
                  <a:pt x="778" y="957"/>
                  <a:pt x="799" y="1075"/>
                  <a:pt x="903" y="1174"/>
                </a:cubicBezTo>
                <a:cubicBezTo>
                  <a:pt x="936" y="1140"/>
                  <a:pt x="950" y="1101"/>
                  <a:pt x="950" y="1058"/>
                </a:cubicBezTo>
                <a:cubicBezTo>
                  <a:pt x="949" y="1018"/>
                  <a:pt x="943" y="978"/>
                  <a:pt x="939" y="935"/>
                </a:cubicBezTo>
                <a:cubicBezTo>
                  <a:pt x="1011" y="985"/>
                  <a:pt x="1093" y="1003"/>
                  <a:pt x="1181" y="1016"/>
                </a:cubicBezTo>
                <a:cubicBezTo>
                  <a:pt x="1183" y="1021"/>
                  <a:pt x="1186" y="1027"/>
                  <a:pt x="1188" y="1032"/>
                </a:cubicBezTo>
                <a:cubicBezTo>
                  <a:pt x="1188" y="906"/>
                  <a:pt x="1188" y="906"/>
                  <a:pt x="1188" y="906"/>
                </a:cubicBezTo>
                <a:cubicBezTo>
                  <a:pt x="1185" y="895"/>
                  <a:pt x="1185" y="883"/>
                  <a:pt x="1188" y="871"/>
                </a:cubicBezTo>
                <a:cubicBezTo>
                  <a:pt x="1188" y="826"/>
                  <a:pt x="1188" y="826"/>
                  <a:pt x="1188" y="826"/>
                </a:cubicBezTo>
                <a:cubicBezTo>
                  <a:pt x="1164" y="869"/>
                  <a:pt x="1159" y="919"/>
                  <a:pt x="1172" y="974"/>
                </a:cubicBezTo>
                <a:close/>
                <a:moveTo>
                  <a:pt x="827" y="220"/>
                </a:moveTo>
                <a:cubicBezTo>
                  <a:pt x="823" y="242"/>
                  <a:pt x="823" y="242"/>
                  <a:pt x="790" y="245"/>
                </a:cubicBezTo>
                <a:cubicBezTo>
                  <a:pt x="804" y="221"/>
                  <a:pt x="804" y="221"/>
                  <a:pt x="827" y="220"/>
                </a:cubicBezTo>
                <a:close/>
                <a:moveTo>
                  <a:pt x="432" y="735"/>
                </a:moveTo>
                <a:cubicBezTo>
                  <a:pt x="446" y="701"/>
                  <a:pt x="469" y="674"/>
                  <a:pt x="506" y="646"/>
                </a:cubicBezTo>
                <a:cubicBezTo>
                  <a:pt x="531" y="628"/>
                  <a:pt x="556" y="612"/>
                  <a:pt x="587" y="609"/>
                </a:cubicBezTo>
                <a:cubicBezTo>
                  <a:pt x="611" y="607"/>
                  <a:pt x="623" y="612"/>
                  <a:pt x="638" y="630"/>
                </a:cubicBezTo>
                <a:cubicBezTo>
                  <a:pt x="602" y="658"/>
                  <a:pt x="548" y="655"/>
                  <a:pt x="515" y="701"/>
                </a:cubicBezTo>
                <a:cubicBezTo>
                  <a:pt x="533" y="693"/>
                  <a:pt x="545" y="688"/>
                  <a:pt x="559" y="682"/>
                </a:cubicBezTo>
                <a:cubicBezTo>
                  <a:pt x="533" y="745"/>
                  <a:pt x="494" y="762"/>
                  <a:pt x="432" y="735"/>
                </a:cubicBezTo>
                <a:close/>
                <a:moveTo>
                  <a:pt x="664" y="833"/>
                </a:moveTo>
                <a:cubicBezTo>
                  <a:pt x="654" y="848"/>
                  <a:pt x="642" y="862"/>
                  <a:pt x="632" y="878"/>
                </a:cubicBezTo>
                <a:cubicBezTo>
                  <a:pt x="594" y="935"/>
                  <a:pt x="535" y="958"/>
                  <a:pt x="469" y="974"/>
                </a:cubicBezTo>
                <a:cubicBezTo>
                  <a:pt x="471" y="948"/>
                  <a:pt x="470" y="924"/>
                  <a:pt x="474" y="901"/>
                </a:cubicBezTo>
                <a:cubicBezTo>
                  <a:pt x="487" y="817"/>
                  <a:pt x="529" y="749"/>
                  <a:pt x="594" y="695"/>
                </a:cubicBezTo>
                <a:cubicBezTo>
                  <a:pt x="609" y="682"/>
                  <a:pt x="631" y="677"/>
                  <a:pt x="653" y="690"/>
                </a:cubicBezTo>
                <a:cubicBezTo>
                  <a:pt x="632" y="740"/>
                  <a:pt x="613" y="789"/>
                  <a:pt x="577" y="840"/>
                </a:cubicBezTo>
                <a:cubicBezTo>
                  <a:pt x="589" y="831"/>
                  <a:pt x="597" y="828"/>
                  <a:pt x="600" y="823"/>
                </a:cubicBezTo>
                <a:cubicBezTo>
                  <a:pt x="626" y="783"/>
                  <a:pt x="650" y="743"/>
                  <a:pt x="677" y="700"/>
                </a:cubicBezTo>
                <a:cubicBezTo>
                  <a:pt x="680" y="707"/>
                  <a:pt x="684" y="713"/>
                  <a:pt x="685" y="719"/>
                </a:cubicBezTo>
                <a:cubicBezTo>
                  <a:pt x="691" y="759"/>
                  <a:pt x="686" y="798"/>
                  <a:pt x="664" y="833"/>
                </a:cubicBezTo>
                <a:close/>
                <a:moveTo>
                  <a:pt x="227" y="1218"/>
                </a:moveTo>
                <a:cubicBezTo>
                  <a:pt x="184" y="1233"/>
                  <a:pt x="141" y="1241"/>
                  <a:pt x="97" y="1218"/>
                </a:cubicBezTo>
                <a:cubicBezTo>
                  <a:pt x="72" y="1204"/>
                  <a:pt x="44" y="1196"/>
                  <a:pt x="19" y="1169"/>
                </a:cubicBezTo>
                <a:cubicBezTo>
                  <a:pt x="65" y="1154"/>
                  <a:pt x="100" y="1126"/>
                  <a:pt x="145" y="1118"/>
                </a:cubicBezTo>
                <a:cubicBezTo>
                  <a:pt x="189" y="1110"/>
                  <a:pt x="228" y="1112"/>
                  <a:pt x="262" y="1153"/>
                </a:cubicBezTo>
                <a:cubicBezTo>
                  <a:pt x="247" y="1158"/>
                  <a:pt x="236" y="1164"/>
                  <a:pt x="225" y="1166"/>
                </a:cubicBezTo>
                <a:cubicBezTo>
                  <a:pt x="214" y="1169"/>
                  <a:pt x="202" y="1169"/>
                  <a:pt x="190" y="1170"/>
                </a:cubicBezTo>
                <a:cubicBezTo>
                  <a:pt x="180" y="1171"/>
                  <a:pt x="169" y="1173"/>
                  <a:pt x="159" y="1174"/>
                </a:cubicBezTo>
                <a:cubicBezTo>
                  <a:pt x="196" y="1190"/>
                  <a:pt x="232" y="1183"/>
                  <a:pt x="270" y="1174"/>
                </a:cubicBezTo>
                <a:cubicBezTo>
                  <a:pt x="264" y="1201"/>
                  <a:pt x="247" y="1211"/>
                  <a:pt x="227" y="1218"/>
                </a:cubicBezTo>
                <a:close/>
                <a:moveTo>
                  <a:pt x="294" y="1105"/>
                </a:moveTo>
                <a:cubicBezTo>
                  <a:pt x="253" y="1083"/>
                  <a:pt x="221" y="1052"/>
                  <a:pt x="176" y="1043"/>
                </a:cubicBezTo>
                <a:cubicBezTo>
                  <a:pt x="200" y="1062"/>
                  <a:pt x="224" y="1081"/>
                  <a:pt x="253" y="1104"/>
                </a:cubicBezTo>
                <a:cubicBezTo>
                  <a:pt x="220" y="1100"/>
                  <a:pt x="193" y="1098"/>
                  <a:pt x="166" y="1094"/>
                </a:cubicBezTo>
                <a:cubicBezTo>
                  <a:pt x="163" y="1094"/>
                  <a:pt x="160" y="1091"/>
                  <a:pt x="158" y="1089"/>
                </a:cubicBezTo>
                <a:cubicBezTo>
                  <a:pt x="127" y="1060"/>
                  <a:pt x="105" y="1027"/>
                  <a:pt x="104" y="980"/>
                </a:cubicBezTo>
                <a:cubicBezTo>
                  <a:pt x="164" y="977"/>
                  <a:pt x="215" y="993"/>
                  <a:pt x="258" y="1030"/>
                </a:cubicBezTo>
                <a:cubicBezTo>
                  <a:pt x="279" y="1048"/>
                  <a:pt x="297" y="1070"/>
                  <a:pt x="294" y="1105"/>
                </a:cubicBezTo>
                <a:close/>
                <a:moveTo>
                  <a:pt x="414" y="1276"/>
                </a:moveTo>
                <a:cubicBezTo>
                  <a:pt x="398" y="1312"/>
                  <a:pt x="372" y="1338"/>
                  <a:pt x="341" y="1361"/>
                </a:cubicBezTo>
                <a:cubicBezTo>
                  <a:pt x="319" y="1378"/>
                  <a:pt x="296" y="1392"/>
                  <a:pt x="264" y="1394"/>
                </a:cubicBezTo>
                <a:cubicBezTo>
                  <a:pt x="266" y="1369"/>
                  <a:pt x="266" y="1347"/>
                  <a:pt x="270" y="1325"/>
                </a:cubicBezTo>
                <a:cubicBezTo>
                  <a:pt x="277" y="1283"/>
                  <a:pt x="297" y="1246"/>
                  <a:pt x="328" y="1216"/>
                </a:cubicBezTo>
                <a:cubicBezTo>
                  <a:pt x="345" y="1199"/>
                  <a:pt x="366" y="1187"/>
                  <a:pt x="396" y="1196"/>
                </a:cubicBezTo>
                <a:cubicBezTo>
                  <a:pt x="385" y="1234"/>
                  <a:pt x="350" y="1260"/>
                  <a:pt x="348" y="1299"/>
                </a:cubicBezTo>
                <a:cubicBezTo>
                  <a:pt x="368" y="1273"/>
                  <a:pt x="389" y="1247"/>
                  <a:pt x="412" y="1218"/>
                </a:cubicBezTo>
                <a:cubicBezTo>
                  <a:pt x="424" y="1242"/>
                  <a:pt x="421" y="1259"/>
                  <a:pt x="414" y="1276"/>
                </a:cubicBezTo>
                <a:close/>
                <a:moveTo>
                  <a:pt x="536" y="1112"/>
                </a:moveTo>
                <a:cubicBezTo>
                  <a:pt x="573" y="1085"/>
                  <a:pt x="606" y="1060"/>
                  <a:pt x="639" y="1035"/>
                </a:cubicBezTo>
                <a:cubicBezTo>
                  <a:pt x="615" y="1068"/>
                  <a:pt x="570" y="1101"/>
                  <a:pt x="536" y="1112"/>
                </a:cubicBezTo>
                <a:close/>
                <a:moveTo>
                  <a:pt x="233" y="1691"/>
                </a:moveTo>
                <a:cubicBezTo>
                  <a:pt x="217" y="1689"/>
                  <a:pt x="201" y="1683"/>
                  <a:pt x="191" y="1665"/>
                </a:cubicBezTo>
                <a:cubicBezTo>
                  <a:pt x="222" y="1646"/>
                  <a:pt x="251" y="1631"/>
                  <a:pt x="278" y="1611"/>
                </a:cubicBezTo>
                <a:cubicBezTo>
                  <a:pt x="300" y="1594"/>
                  <a:pt x="325" y="1586"/>
                  <a:pt x="351" y="1580"/>
                </a:cubicBezTo>
                <a:cubicBezTo>
                  <a:pt x="372" y="1575"/>
                  <a:pt x="392" y="1577"/>
                  <a:pt x="411" y="1594"/>
                </a:cubicBezTo>
                <a:cubicBezTo>
                  <a:pt x="389" y="1602"/>
                  <a:pt x="369" y="1609"/>
                  <a:pt x="350" y="1616"/>
                </a:cubicBezTo>
                <a:cubicBezTo>
                  <a:pt x="367" y="1617"/>
                  <a:pt x="382" y="1614"/>
                  <a:pt x="398" y="1613"/>
                </a:cubicBezTo>
                <a:cubicBezTo>
                  <a:pt x="413" y="1612"/>
                  <a:pt x="430" y="1609"/>
                  <a:pt x="442" y="1627"/>
                </a:cubicBezTo>
                <a:cubicBezTo>
                  <a:pt x="420" y="1634"/>
                  <a:pt x="399" y="1639"/>
                  <a:pt x="380" y="1646"/>
                </a:cubicBezTo>
                <a:cubicBezTo>
                  <a:pt x="359" y="1654"/>
                  <a:pt x="347" y="1678"/>
                  <a:pt x="321" y="1677"/>
                </a:cubicBezTo>
                <a:cubicBezTo>
                  <a:pt x="295" y="1704"/>
                  <a:pt x="263" y="1694"/>
                  <a:pt x="233" y="1691"/>
                </a:cubicBezTo>
                <a:close/>
                <a:moveTo>
                  <a:pt x="386" y="1825"/>
                </a:moveTo>
                <a:cubicBezTo>
                  <a:pt x="349" y="1843"/>
                  <a:pt x="311" y="1859"/>
                  <a:pt x="277" y="1888"/>
                </a:cubicBezTo>
                <a:cubicBezTo>
                  <a:pt x="280" y="1864"/>
                  <a:pt x="281" y="1839"/>
                  <a:pt x="286" y="1816"/>
                </a:cubicBezTo>
                <a:cubicBezTo>
                  <a:pt x="296" y="1773"/>
                  <a:pt x="312" y="1732"/>
                  <a:pt x="341" y="1697"/>
                </a:cubicBezTo>
                <a:cubicBezTo>
                  <a:pt x="375" y="1657"/>
                  <a:pt x="403" y="1649"/>
                  <a:pt x="447" y="1669"/>
                </a:cubicBezTo>
                <a:cubicBezTo>
                  <a:pt x="422" y="1694"/>
                  <a:pt x="393" y="1717"/>
                  <a:pt x="378" y="1751"/>
                </a:cubicBezTo>
                <a:cubicBezTo>
                  <a:pt x="407" y="1730"/>
                  <a:pt x="429" y="1700"/>
                  <a:pt x="463" y="1687"/>
                </a:cubicBezTo>
                <a:cubicBezTo>
                  <a:pt x="466" y="1692"/>
                  <a:pt x="467" y="1693"/>
                  <a:pt x="468" y="1695"/>
                </a:cubicBezTo>
                <a:cubicBezTo>
                  <a:pt x="469" y="1697"/>
                  <a:pt x="469" y="1699"/>
                  <a:pt x="469" y="1701"/>
                </a:cubicBezTo>
                <a:cubicBezTo>
                  <a:pt x="465" y="1758"/>
                  <a:pt x="438" y="1800"/>
                  <a:pt x="386" y="1825"/>
                </a:cubicBezTo>
                <a:close/>
                <a:moveTo>
                  <a:pt x="563" y="1732"/>
                </a:moveTo>
                <a:cubicBezTo>
                  <a:pt x="573" y="1784"/>
                  <a:pt x="568" y="1835"/>
                  <a:pt x="549" y="1884"/>
                </a:cubicBezTo>
                <a:cubicBezTo>
                  <a:pt x="547" y="1890"/>
                  <a:pt x="541" y="1896"/>
                  <a:pt x="538" y="1899"/>
                </a:cubicBezTo>
                <a:cubicBezTo>
                  <a:pt x="520" y="1879"/>
                  <a:pt x="504" y="1860"/>
                  <a:pt x="487" y="1842"/>
                </a:cubicBezTo>
                <a:cubicBezTo>
                  <a:pt x="471" y="1826"/>
                  <a:pt x="460" y="1809"/>
                  <a:pt x="458" y="1790"/>
                </a:cubicBezTo>
                <a:cubicBezTo>
                  <a:pt x="471" y="1769"/>
                  <a:pt x="482" y="1751"/>
                  <a:pt x="494" y="1730"/>
                </a:cubicBezTo>
                <a:cubicBezTo>
                  <a:pt x="503" y="1752"/>
                  <a:pt x="510" y="1772"/>
                  <a:pt x="518" y="1791"/>
                </a:cubicBezTo>
                <a:cubicBezTo>
                  <a:pt x="518" y="1758"/>
                  <a:pt x="504" y="1727"/>
                  <a:pt x="517" y="1694"/>
                </a:cubicBezTo>
                <a:cubicBezTo>
                  <a:pt x="547" y="1699"/>
                  <a:pt x="558" y="1707"/>
                  <a:pt x="563" y="1732"/>
                </a:cubicBezTo>
                <a:close/>
                <a:moveTo>
                  <a:pt x="537" y="1590"/>
                </a:moveTo>
                <a:cubicBezTo>
                  <a:pt x="578" y="1505"/>
                  <a:pt x="602" y="1470"/>
                  <a:pt x="627" y="1456"/>
                </a:cubicBezTo>
                <a:cubicBezTo>
                  <a:pt x="607" y="1510"/>
                  <a:pt x="575" y="1552"/>
                  <a:pt x="537" y="1590"/>
                </a:cubicBezTo>
                <a:close/>
                <a:moveTo>
                  <a:pt x="588" y="1454"/>
                </a:moveTo>
                <a:cubicBezTo>
                  <a:pt x="574" y="1460"/>
                  <a:pt x="560" y="1467"/>
                  <a:pt x="545" y="1468"/>
                </a:cubicBezTo>
                <a:cubicBezTo>
                  <a:pt x="510" y="1473"/>
                  <a:pt x="475" y="1471"/>
                  <a:pt x="443" y="1450"/>
                </a:cubicBezTo>
                <a:cubicBezTo>
                  <a:pt x="461" y="1372"/>
                  <a:pt x="589" y="1301"/>
                  <a:pt x="638" y="1340"/>
                </a:cubicBezTo>
                <a:cubicBezTo>
                  <a:pt x="614" y="1381"/>
                  <a:pt x="569" y="1395"/>
                  <a:pt x="529" y="1423"/>
                </a:cubicBezTo>
                <a:cubicBezTo>
                  <a:pt x="575" y="1418"/>
                  <a:pt x="605" y="1389"/>
                  <a:pt x="642" y="1370"/>
                </a:cubicBezTo>
                <a:cubicBezTo>
                  <a:pt x="642" y="1414"/>
                  <a:pt x="622" y="1439"/>
                  <a:pt x="588" y="1454"/>
                </a:cubicBezTo>
                <a:close/>
                <a:moveTo>
                  <a:pt x="786" y="1460"/>
                </a:moveTo>
                <a:cubicBezTo>
                  <a:pt x="821" y="1530"/>
                  <a:pt x="818" y="1601"/>
                  <a:pt x="781" y="1672"/>
                </a:cubicBezTo>
                <a:cubicBezTo>
                  <a:pt x="697" y="1634"/>
                  <a:pt x="647" y="1532"/>
                  <a:pt x="653" y="1449"/>
                </a:cubicBezTo>
                <a:cubicBezTo>
                  <a:pt x="655" y="1429"/>
                  <a:pt x="662" y="1408"/>
                  <a:pt x="682" y="1393"/>
                </a:cubicBezTo>
                <a:cubicBezTo>
                  <a:pt x="696" y="1428"/>
                  <a:pt x="710" y="1461"/>
                  <a:pt x="723" y="1493"/>
                </a:cubicBezTo>
                <a:cubicBezTo>
                  <a:pt x="725" y="1492"/>
                  <a:pt x="727" y="1492"/>
                  <a:pt x="729" y="1491"/>
                </a:cubicBezTo>
                <a:cubicBezTo>
                  <a:pt x="721" y="1457"/>
                  <a:pt x="713" y="1422"/>
                  <a:pt x="704" y="1387"/>
                </a:cubicBezTo>
                <a:cubicBezTo>
                  <a:pt x="732" y="1387"/>
                  <a:pt x="760" y="1408"/>
                  <a:pt x="786" y="1460"/>
                </a:cubicBezTo>
                <a:close/>
                <a:moveTo>
                  <a:pt x="966" y="721"/>
                </a:moveTo>
                <a:cubicBezTo>
                  <a:pt x="1019" y="706"/>
                  <a:pt x="1068" y="725"/>
                  <a:pt x="1115" y="748"/>
                </a:cubicBezTo>
                <a:cubicBezTo>
                  <a:pt x="1073" y="819"/>
                  <a:pt x="974" y="867"/>
                  <a:pt x="919" y="845"/>
                </a:cubicBezTo>
                <a:cubicBezTo>
                  <a:pt x="912" y="836"/>
                  <a:pt x="904" y="828"/>
                  <a:pt x="896" y="818"/>
                </a:cubicBezTo>
                <a:cubicBezTo>
                  <a:pt x="931" y="793"/>
                  <a:pt x="972" y="788"/>
                  <a:pt x="1012" y="773"/>
                </a:cubicBezTo>
                <a:cubicBezTo>
                  <a:pt x="977" y="768"/>
                  <a:pt x="937" y="775"/>
                  <a:pt x="894" y="795"/>
                </a:cubicBezTo>
                <a:cubicBezTo>
                  <a:pt x="909" y="755"/>
                  <a:pt x="931" y="731"/>
                  <a:pt x="966" y="721"/>
                </a:cubicBezTo>
                <a:close/>
                <a:moveTo>
                  <a:pt x="752" y="668"/>
                </a:moveTo>
                <a:cubicBezTo>
                  <a:pt x="748" y="675"/>
                  <a:pt x="745" y="682"/>
                  <a:pt x="746" y="688"/>
                </a:cubicBezTo>
                <a:cubicBezTo>
                  <a:pt x="749" y="762"/>
                  <a:pt x="752" y="836"/>
                  <a:pt x="756" y="909"/>
                </a:cubicBezTo>
                <a:cubicBezTo>
                  <a:pt x="761" y="981"/>
                  <a:pt x="754" y="1051"/>
                  <a:pt x="743" y="1121"/>
                </a:cubicBezTo>
                <a:cubicBezTo>
                  <a:pt x="740" y="1134"/>
                  <a:pt x="736" y="1148"/>
                  <a:pt x="733" y="1161"/>
                </a:cubicBezTo>
                <a:cubicBezTo>
                  <a:pt x="731" y="1132"/>
                  <a:pt x="736" y="1105"/>
                  <a:pt x="738" y="1077"/>
                </a:cubicBezTo>
                <a:cubicBezTo>
                  <a:pt x="744" y="983"/>
                  <a:pt x="742" y="889"/>
                  <a:pt x="737" y="795"/>
                </a:cubicBezTo>
                <a:cubicBezTo>
                  <a:pt x="732" y="718"/>
                  <a:pt x="726" y="640"/>
                  <a:pt x="720" y="563"/>
                </a:cubicBezTo>
                <a:cubicBezTo>
                  <a:pt x="715" y="490"/>
                  <a:pt x="724" y="418"/>
                  <a:pt x="742" y="347"/>
                </a:cubicBezTo>
                <a:cubicBezTo>
                  <a:pt x="748" y="323"/>
                  <a:pt x="759" y="301"/>
                  <a:pt x="768" y="278"/>
                </a:cubicBezTo>
                <a:cubicBezTo>
                  <a:pt x="788" y="284"/>
                  <a:pt x="787" y="298"/>
                  <a:pt x="786" y="310"/>
                </a:cubicBezTo>
                <a:cubicBezTo>
                  <a:pt x="785" y="324"/>
                  <a:pt x="783" y="338"/>
                  <a:pt x="779" y="351"/>
                </a:cubicBezTo>
                <a:cubicBezTo>
                  <a:pt x="767" y="390"/>
                  <a:pt x="779" y="437"/>
                  <a:pt x="732" y="467"/>
                </a:cubicBezTo>
                <a:cubicBezTo>
                  <a:pt x="752" y="470"/>
                  <a:pt x="756" y="479"/>
                  <a:pt x="753" y="492"/>
                </a:cubicBezTo>
                <a:cubicBezTo>
                  <a:pt x="750" y="504"/>
                  <a:pt x="750" y="516"/>
                  <a:pt x="746" y="527"/>
                </a:cubicBezTo>
                <a:cubicBezTo>
                  <a:pt x="739" y="544"/>
                  <a:pt x="741" y="558"/>
                  <a:pt x="755" y="571"/>
                </a:cubicBezTo>
                <a:cubicBezTo>
                  <a:pt x="735" y="599"/>
                  <a:pt x="746" y="625"/>
                  <a:pt x="758" y="651"/>
                </a:cubicBezTo>
                <a:cubicBezTo>
                  <a:pt x="779" y="696"/>
                  <a:pt x="796" y="742"/>
                  <a:pt x="825" y="783"/>
                </a:cubicBezTo>
                <a:cubicBezTo>
                  <a:pt x="833" y="793"/>
                  <a:pt x="834" y="801"/>
                  <a:pt x="821" y="808"/>
                </a:cubicBezTo>
                <a:cubicBezTo>
                  <a:pt x="782" y="769"/>
                  <a:pt x="778" y="713"/>
                  <a:pt x="752" y="668"/>
                </a:cubicBezTo>
                <a:close/>
                <a:moveTo>
                  <a:pt x="904" y="1151"/>
                </a:moveTo>
                <a:cubicBezTo>
                  <a:pt x="900" y="1148"/>
                  <a:pt x="895" y="1145"/>
                  <a:pt x="892" y="1142"/>
                </a:cubicBezTo>
                <a:cubicBezTo>
                  <a:pt x="886" y="1135"/>
                  <a:pt x="880" y="1129"/>
                  <a:pt x="874" y="1122"/>
                </a:cubicBezTo>
                <a:cubicBezTo>
                  <a:pt x="829" y="1064"/>
                  <a:pt x="815" y="998"/>
                  <a:pt x="823" y="926"/>
                </a:cubicBezTo>
                <a:cubicBezTo>
                  <a:pt x="824" y="916"/>
                  <a:pt x="830" y="906"/>
                  <a:pt x="835" y="897"/>
                </a:cubicBezTo>
                <a:cubicBezTo>
                  <a:pt x="837" y="897"/>
                  <a:pt x="839" y="898"/>
                  <a:pt x="841" y="898"/>
                </a:cubicBezTo>
                <a:cubicBezTo>
                  <a:pt x="854" y="943"/>
                  <a:pt x="867" y="987"/>
                  <a:pt x="881" y="1032"/>
                </a:cubicBezTo>
                <a:cubicBezTo>
                  <a:pt x="885" y="979"/>
                  <a:pt x="857" y="932"/>
                  <a:pt x="861" y="876"/>
                </a:cubicBezTo>
                <a:cubicBezTo>
                  <a:pt x="941" y="925"/>
                  <a:pt x="958" y="1084"/>
                  <a:pt x="904" y="1151"/>
                </a:cubicBezTo>
                <a:close/>
                <a:moveTo>
                  <a:pt x="911" y="881"/>
                </a:moveTo>
                <a:cubicBezTo>
                  <a:pt x="947" y="902"/>
                  <a:pt x="982" y="927"/>
                  <a:pt x="1020" y="945"/>
                </a:cubicBezTo>
                <a:cubicBezTo>
                  <a:pt x="1058" y="962"/>
                  <a:pt x="1099" y="974"/>
                  <a:pt x="1143" y="990"/>
                </a:cubicBezTo>
                <a:cubicBezTo>
                  <a:pt x="1065" y="987"/>
                  <a:pt x="932" y="931"/>
                  <a:pt x="911" y="881"/>
                </a:cubicBezTo>
                <a:close/>
                <a:moveTo>
                  <a:pt x="756" y="413"/>
                </a:moveTo>
                <a:cubicBezTo>
                  <a:pt x="764" y="398"/>
                  <a:pt x="771" y="384"/>
                  <a:pt x="749" y="373"/>
                </a:cubicBezTo>
                <a:cubicBezTo>
                  <a:pt x="744" y="388"/>
                  <a:pt x="740" y="401"/>
                  <a:pt x="756" y="413"/>
                </a:cubicBezTo>
                <a:close/>
                <a:moveTo>
                  <a:pt x="1143" y="14"/>
                </a:moveTo>
                <a:cubicBezTo>
                  <a:pt x="1141" y="10"/>
                  <a:pt x="1139" y="5"/>
                  <a:pt x="1137" y="0"/>
                </a:cubicBezTo>
                <a:cubicBezTo>
                  <a:pt x="1114" y="0"/>
                  <a:pt x="1114" y="0"/>
                  <a:pt x="1114" y="0"/>
                </a:cubicBezTo>
                <a:cubicBezTo>
                  <a:pt x="1121" y="27"/>
                  <a:pt x="1116" y="70"/>
                  <a:pt x="1097" y="152"/>
                </a:cubicBezTo>
                <a:cubicBezTo>
                  <a:pt x="1092" y="102"/>
                  <a:pt x="1093" y="52"/>
                  <a:pt x="1108" y="0"/>
                </a:cubicBezTo>
                <a:cubicBezTo>
                  <a:pt x="1069" y="0"/>
                  <a:pt x="1069" y="0"/>
                  <a:pt x="1069" y="0"/>
                </a:cubicBezTo>
                <a:cubicBezTo>
                  <a:pt x="1016" y="52"/>
                  <a:pt x="931" y="82"/>
                  <a:pt x="855" y="63"/>
                </a:cubicBezTo>
                <a:cubicBezTo>
                  <a:pt x="860" y="40"/>
                  <a:pt x="867" y="19"/>
                  <a:pt x="876" y="0"/>
                </a:cubicBezTo>
                <a:cubicBezTo>
                  <a:pt x="857" y="0"/>
                  <a:pt x="857" y="0"/>
                  <a:pt x="857" y="0"/>
                </a:cubicBezTo>
                <a:cubicBezTo>
                  <a:pt x="856" y="3"/>
                  <a:pt x="855" y="6"/>
                  <a:pt x="854" y="10"/>
                </a:cubicBezTo>
                <a:cubicBezTo>
                  <a:pt x="846" y="31"/>
                  <a:pt x="834" y="53"/>
                  <a:pt x="838" y="78"/>
                </a:cubicBezTo>
                <a:cubicBezTo>
                  <a:pt x="932" y="99"/>
                  <a:pt x="1011" y="70"/>
                  <a:pt x="1084" y="10"/>
                </a:cubicBezTo>
                <a:cubicBezTo>
                  <a:pt x="1082" y="45"/>
                  <a:pt x="1079" y="75"/>
                  <a:pt x="1078" y="105"/>
                </a:cubicBezTo>
                <a:cubicBezTo>
                  <a:pt x="1077" y="135"/>
                  <a:pt x="1079" y="165"/>
                  <a:pt x="1080" y="198"/>
                </a:cubicBezTo>
                <a:cubicBezTo>
                  <a:pt x="1018" y="192"/>
                  <a:pt x="974" y="224"/>
                  <a:pt x="941" y="270"/>
                </a:cubicBezTo>
                <a:cubicBezTo>
                  <a:pt x="908" y="314"/>
                  <a:pt x="874" y="360"/>
                  <a:pt x="889" y="418"/>
                </a:cubicBezTo>
                <a:cubicBezTo>
                  <a:pt x="914" y="412"/>
                  <a:pt x="938" y="405"/>
                  <a:pt x="962" y="400"/>
                </a:cubicBezTo>
                <a:cubicBezTo>
                  <a:pt x="985" y="394"/>
                  <a:pt x="1009" y="390"/>
                  <a:pt x="1030" y="386"/>
                </a:cubicBezTo>
                <a:cubicBezTo>
                  <a:pt x="1043" y="414"/>
                  <a:pt x="1057" y="442"/>
                  <a:pt x="1067" y="471"/>
                </a:cubicBezTo>
                <a:cubicBezTo>
                  <a:pt x="1081" y="506"/>
                  <a:pt x="1098" y="540"/>
                  <a:pt x="1093" y="579"/>
                </a:cubicBezTo>
                <a:cubicBezTo>
                  <a:pt x="1093" y="583"/>
                  <a:pt x="1096" y="586"/>
                  <a:pt x="1099" y="593"/>
                </a:cubicBezTo>
                <a:cubicBezTo>
                  <a:pt x="1140" y="543"/>
                  <a:pt x="1171" y="491"/>
                  <a:pt x="1188" y="432"/>
                </a:cubicBezTo>
                <a:cubicBezTo>
                  <a:pt x="1188" y="304"/>
                  <a:pt x="1188" y="304"/>
                  <a:pt x="1188" y="304"/>
                </a:cubicBezTo>
                <a:cubicBezTo>
                  <a:pt x="1187" y="301"/>
                  <a:pt x="1186" y="297"/>
                  <a:pt x="1184" y="295"/>
                </a:cubicBezTo>
                <a:cubicBezTo>
                  <a:pt x="1173" y="277"/>
                  <a:pt x="1161" y="260"/>
                  <a:pt x="1148" y="241"/>
                </a:cubicBezTo>
                <a:cubicBezTo>
                  <a:pt x="1167" y="235"/>
                  <a:pt x="1178" y="246"/>
                  <a:pt x="1188" y="256"/>
                </a:cubicBezTo>
                <a:cubicBezTo>
                  <a:pt x="1188" y="179"/>
                  <a:pt x="1188" y="179"/>
                  <a:pt x="1188" y="179"/>
                </a:cubicBezTo>
                <a:cubicBezTo>
                  <a:pt x="1179" y="177"/>
                  <a:pt x="1170" y="177"/>
                  <a:pt x="1160" y="178"/>
                </a:cubicBezTo>
                <a:cubicBezTo>
                  <a:pt x="1146" y="180"/>
                  <a:pt x="1133" y="187"/>
                  <a:pt x="1116" y="192"/>
                </a:cubicBezTo>
                <a:cubicBezTo>
                  <a:pt x="1119" y="139"/>
                  <a:pt x="1120" y="90"/>
                  <a:pt x="1133" y="41"/>
                </a:cubicBezTo>
                <a:cubicBezTo>
                  <a:pt x="1151" y="58"/>
                  <a:pt x="1166" y="75"/>
                  <a:pt x="1184" y="88"/>
                </a:cubicBezTo>
                <a:cubicBezTo>
                  <a:pt x="1186" y="89"/>
                  <a:pt x="1187" y="90"/>
                  <a:pt x="1188" y="91"/>
                </a:cubicBezTo>
                <a:cubicBezTo>
                  <a:pt x="1188" y="72"/>
                  <a:pt x="1188" y="72"/>
                  <a:pt x="1188" y="72"/>
                </a:cubicBezTo>
                <a:cubicBezTo>
                  <a:pt x="1181" y="66"/>
                  <a:pt x="1174" y="59"/>
                  <a:pt x="1167" y="52"/>
                </a:cubicBezTo>
                <a:cubicBezTo>
                  <a:pt x="1157" y="42"/>
                  <a:pt x="1150" y="28"/>
                  <a:pt x="1143" y="14"/>
                </a:cubicBezTo>
                <a:close/>
                <a:moveTo>
                  <a:pt x="1042" y="288"/>
                </a:moveTo>
                <a:cubicBezTo>
                  <a:pt x="1039" y="312"/>
                  <a:pt x="1036" y="333"/>
                  <a:pt x="1033" y="357"/>
                </a:cubicBezTo>
                <a:cubicBezTo>
                  <a:pt x="1019" y="371"/>
                  <a:pt x="1000" y="377"/>
                  <a:pt x="978" y="380"/>
                </a:cubicBezTo>
                <a:cubicBezTo>
                  <a:pt x="953" y="383"/>
                  <a:pt x="928" y="387"/>
                  <a:pt x="902" y="392"/>
                </a:cubicBezTo>
                <a:cubicBezTo>
                  <a:pt x="902" y="387"/>
                  <a:pt x="901" y="380"/>
                  <a:pt x="903" y="373"/>
                </a:cubicBezTo>
                <a:cubicBezTo>
                  <a:pt x="919" y="323"/>
                  <a:pt x="947" y="281"/>
                  <a:pt x="987" y="247"/>
                </a:cubicBezTo>
                <a:cubicBezTo>
                  <a:pt x="1007" y="230"/>
                  <a:pt x="1021" y="230"/>
                  <a:pt x="1047" y="246"/>
                </a:cubicBezTo>
                <a:cubicBezTo>
                  <a:pt x="1037" y="279"/>
                  <a:pt x="1006" y="295"/>
                  <a:pt x="986" y="321"/>
                </a:cubicBezTo>
                <a:cubicBezTo>
                  <a:pt x="1004" y="310"/>
                  <a:pt x="1022" y="300"/>
                  <a:pt x="1042" y="288"/>
                </a:cubicBezTo>
                <a:close/>
                <a:moveTo>
                  <a:pt x="1117" y="270"/>
                </a:moveTo>
                <a:cubicBezTo>
                  <a:pt x="1164" y="282"/>
                  <a:pt x="1181" y="306"/>
                  <a:pt x="1182" y="359"/>
                </a:cubicBezTo>
                <a:cubicBezTo>
                  <a:pt x="1183" y="404"/>
                  <a:pt x="1170" y="446"/>
                  <a:pt x="1150" y="485"/>
                </a:cubicBezTo>
                <a:cubicBezTo>
                  <a:pt x="1140" y="507"/>
                  <a:pt x="1125" y="527"/>
                  <a:pt x="1112" y="547"/>
                </a:cubicBezTo>
                <a:cubicBezTo>
                  <a:pt x="1104" y="503"/>
                  <a:pt x="1084" y="467"/>
                  <a:pt x="1067" y="430"/>
                </a:cubicBezTo>
                <a:cubicBezTo>
                  <a:pt x="1042" y="378"/>
                  <a:pt x="1048" y="329"/>
                  <a:pt x="1080" y="281"/>
                </a:cubicBezTo>
                <a:cubicBezTo>
                  <a:pt x="1081" y="280"/>
                  <a:pt x="1083" y="278"/>
                  <a:pt x="1085" y="277"/>
                </a:cubicBezTo>
                <a:cubicBezTo>
                  <a:pt x="1086" y="276"/>
                  <a:pt x="1089" y="276"/>
                  <a:pt x="1093" y="274"/>
                </a:cubicBezTo>
                <a:cubicBezTo>
                  <a:pt x="1111" y="306"/>
                  <a:pt x="1111" y="342"/>
                  <a:pt x="1120" y="377"/>
                </a:cubicBezTo>
                <a:cubicBezTo>
                  <a:pt x="1129" y="341"/>
                  <a:pt x="1121" y="306"/>
                  <a:pt x="1117" y="270"/>
                </a:cubicBezTo>
                <a:close/>
                <a:moveTo>
                  <a:pt x="1055" y="1164"/>
                </a:moveTo>
                <a:cubicBezTo>
                  <a:pt x="1049" y="1162"/>
                  <a:pt x="1043" y="1165"/>
                  <a:pt x="1033" y="1166"/>
                </a:cubicBezTo>
                <a:cubicBezTo>
                  <a:pt x="1035" y="1216"/>
                  <a:pt x="1037" y="1265"/>
                  <a:pt x="1040" y="1317"/>
                </a:cubicBezTo>
                <a:cubicBezTo>
                  <a:pt x="1021" y="1314"/>
                  <a:pt x="1003" y="1310"/>
                  <a:pt x="984" y="1309"/>
                </a:cubicBezTo>
                <a:cubicBezTo>
                  <a:pt x="952" y="1308"/>
                  <a:pt x="920" y="1310"/>
                  <a:pt x="900" y="1341"/>
                </a:cubicBezTo>
                <a:cubicBezTo>
                  <a:pt x="961" y="1472"/>
                  <a:pt x="1090" y="1509"/>
                  <a:pt x="1175" y="1469"/>
                </a:cubicBezTo>
                <a:cubicBezTo>
                  <a:pt x="1180" y="1479"/>
                  <a:pt x="1185" y="1489"/>
                  <a:pt x="1188" y="1500"/>
                </a:cubicBezTo>
                <a:cubicBezTo>
                  <a:pt x="1188" y="1279"/>
                  <a:pt x="1188" y="1279"/>
                  <a:pt x="1188" y="1279"/>
                </a:cubicBezTo>
                <a:cubicBezTo>
                  <a:pt x="1184" y="1266"/>
                  <a:pt x="1178" y="1254"/>
                  <a:pt x="1169" y="1243"/>
                </a:cubicBezTo>
                <a:cubicBezTo>
                  <a:pt x="1139" y="1206"/>
                  <a:pt x="1101" y="1179"/>
                  <a:pt x="1055" y="1164"/>
                </a:cubicBezTo>
                <a:close/>
                <a:moveTo>
                  <a:pt x="1033" y="1455"/>
                </a:moveTo>
                <a:cubicBezTo>
                  <a:pt x="980" y="1433"/>
                  <a:pt x="943" y="1395"/>
                  <a:pt x="918" y="1339"/>
                </a:cubicBezTo>
                <a:cubicBezTo>
                  <a:pt x="962" y="1319"/>
                  <a:pt x="1001" y="1324"/>
                  <a:pt x="1041" y="1338"/>
                </a:cubicBezTo>
                <a:cubicBezTo>
                  <a:pt x="1043" y="1340"/>
                  <a:pt x="1047" y="1341"/>
                  <a:pt x="1049" y="1343"/>
                </a:cubicBezTo>
                <a:cubicBezTo>
                  <a:pt x="1064" y="1366"/>
                  <a:pt x="1078" y="1389"/>
                  <a:pt x="1096" y="1418"/>
                </a:cubicBezTo>
                <a:cubicBezTo>
                  <a:pt x="1063" y="1402"/>
                  <a:pt x="1035" y="1389"/>
                  <a:pt x="1008" y="1376"/>
                </a:cubicBezTo>
                <a:cubicBezTo>
                  <a:pt x="1035" y="1412"/>
                  <a:pt x="1078" y="1426"/>
                  <a:pt x="1115" y="1453"/>
                </a:cubicBezTo>
                <a:cubicBezTo>
                  <a:pt x="1085" y="1471"/>
                  <a:pt x="1058" y="1465"/>
                  <a:pt x="1033" y="1455"/>
                </a:cubicBezTo>
                <a:close/>
                <a:moveTo>
                  <a:pt x="1166" y="1401"/>
                </a:moveTo>
                <a:cubicBezTo>
                  <a:pt x="1157" y="1363"/>
                  <a:pt x="1147" y="1328"/>
                  <a:pt x="1117" y="1302"/>
                </a:cubicBezTo>
                <a:cubicBezTo>
                  <a:pt x="1121" y="1312"/>
                  <a:pt x="1124" y="1322"/>
                  <a:pt x="1127" y="1331"/>
                </a:cubicBezTo>
                <a:cubicBezTo>
                  <a:pt x="1132" y="1342"/>
                  <a:pt x="1137" y="1353"/>
                  <a:pt x="1139" y="1365"/>
                </a:cubicBezTo>
                <a:cubicBezTo>
                  <a:pt x="1142" y="1376"/>
                  <a:pt x="1142" y="1388"/>
                  <a:pt x="1144" y="1403"/>
                </a:cubicBezTo>
                <a:cubicBezTo>
                  <a:pt x="1092" y="1391"/>
                  <a:pt x="1073" y="1357"/>
                  <a:pt x="1061" y="1315"/>
                </a:cubicBezTo>
                <a:cubicBezTo>
                  <a:pt x="1047" y="1271"/>
                  <a:pt x="1057" y="1226"/>
                  <a:pt x="1050" y="1179"/>
                </a:cubicBezTo>
                <a:cubicBezTo>
                  <a:pt x="1085" y="1189"/>
                  <a:pt x="1105" y="1210"/>
                  <a:pt x="1128" y="1227"/>
                </a:cubicBezTo>
                <a:cubicBezTo>
                  <a:pt x="1169" y="1255"/>
                  <a:pt x="1181" y="1298"/>
                  <a:pt x="1187" y="1344"/>
                </a:cubicBezTo>
                <a:cubicBezTo>
                  <a:pt x="1189" y="1364"/>
                  <a:pt x="1188" y="1384"/>
                  <a:pt x="1166" y="1401"/>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6" name="Date Placeholder 4">
            <a:extLst>
              <a:ext uri="{FF2B5EF4-FFF2-40B4-BE49-F238E27FC236}">
                <a16:creationId xmlns:a16="http://schemas.microsoft.com/office/drawing/2014/main" id="{7B8A0BAA-FB0C-E8C6-8B90-C318683C91CC}"/>
              </a:ext>
            </a:extLst>
          </p:cNvPr>
          <p:cNvSpPr>
            <a:spLocks noGrp="1"/>
          </p:cNvSpPr>
          <p:nvPr>
            <p:ph type="dt" sz="half" idx="10"/>
          </p:nvPr>
        </p:nvSpPr>
        <p:spPr>
          <a:xfrm>
            <a:off x="8477250" y="6291263"/>
            <a:ext cx="3227388" cy="365125"/>
          </a:xfrm>
        </p:spPr>
        <p:txBody>
          <a:bodyPr/>
          <a:lstStyle>
            <a:lvl1pPr algn="l">
              <a:defRPr smtClean="0"/>
            </a:lvl1pPr>
          </a:lstStyle>
          <a:p>
            <a:pPr>
              <a:defRPr/>
            </a:pPr>
            <a:fld id="{83F6719D-F86A-4F19-8E33-C3A2DDC6F6E0}" type="datetimeFigureOut">
              <a:rPr lang="en-US"/>
              <a:pPr>
                <a:defRPr/>
              </a:pPr>
              <a:t>8/13/2023</a:t>
            </a:fld>
            <a:endParaRPr lang="en-US"/>
          </a:p>
        </p:txBody>
      </p:sp>
      <p:sp>
        <p:nvSpPr>
          <p:cNvPr id="7" name="Footer Placeholder 5">
            <a:extLst>
              <a:ext uri="{FF2B5EF4-FFF2-40B4-BE49-F238E27FC236}">
                <a16:creationId xmlns:a16="http://schemas.microsoft.com/office/drawing/2014/main" id="{0E8F8B2F-9669-140A-95F4-FDB86CD41F6F}"/>
              </a:ext>
            </a:extLst>
          </p:cNvPr>
          <p:cNvSpPr>
            <a:spLocks noGrp="1"/>
          </p:cNvSpPr>
          <p:nvPr>
            <p:ph type="ftr" sz="quarter" idx="11"/>
          </p:nvPr>
        </p:nvSpPr>
        <p:spPr>
          <a:xfrm>
            <a:off x="487363" y="6291263"/>
            <a:ext cx="7599362" cy="365125"/>
          </a:xfrm>
        </p:spPr>
        <p:txBody>
          <a:bodyPr/>
          <a:lstStyle>
            <a:lvl1pPr algn="l">
              <a:defRPr/>
            </a:lvl1pPr>
          </a:lstStyle>
          <a:p>
            <a:pPr>
              <a:defRPr/>
            </a:pPr>
            <a:endParaRPr lang="en-US"/>
          </a:p>
        </p:txBody>
      </p:sp>
      <p:sp>
        <p:nvSpPr>
          <p:cNvPr id="8" name="Slide Number Placeholder 6">
            <a:extLst>
              <a:ext uri="{FF2B5EF4-FFF2-40B4-BE49-F238E27FC236}">
                <a16:creationId xmlns:a16="http://schemas.microsoft.com/office/drawing/2014/main" id="{97FAB07C-1102-CBC7-A7F3-B3868D3BAFDA}"/>
              </a:ext>
            </a:extLst>
          </p:cNvPr>
          <p:cNvSpPr>
            <a:spLocks noGrp="1"/>
          </p:cNvSpPr>
          <p:nvPr>
            <p:ph type="sldNum" sz="quarter" idx="12"/>
          </p:nvPr>
        </p:nvSpPr>
        <p:spPr>
          <a:xfrm>
            <a:off x="8477250" y="373063"/>
            <a:ext cx="3227388" cy="817562"/>
          </a:xfrm>
        </p:spPr>
        <p:txBody>
          <a:bodyPr anchor="t"/>
          <a:lstStyle>
            <a:lvl1pPr algn="l">
              <a:defRPr sz="4400" smtClean="0"/>
            </a:lvl1pPr>
          </a:lstStyle>
          <a:p>
            <a:pPr>
              <a:defRPr/>
            </a:pPr>
            <a:fld id="{06EBD0F1-8193-4E55-9A3D-3069BB0D86A1}" type="slidenum">
              <a:rPr lang="en-US"/>
              <a:pPr>
                <a:defRPr/>
              </a:pPr>
              <a:t>‹#›</a:t>
            </a:fld>
            <a:endParaRPr lang="en-US"/>
          </a:p>
        </p:txBody>
      </p:sp>
    </p:spTree>
    <p:extLst>
      <p:ext uri="{BB962C8B-B14F-4D97-AF65-F5344CB8AC3E}">
        <p14:creationId xmlns:p14="http://schemas.microsoft.com/office/powerpoint/2010/main" val="41952515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1">
          <a:gsLst>
            <a:gs pos="0">
              <a:srgbClr val="F9F5F7"/>
            </a:gs>
            <a:gs pos="74001">
              <a:srgbClr val="CAA5B5"/>
            </a:gs>
            <a:gs pos="83000">
              <a:srgbClr val="CAA5B5"/>
            </a:gs>
            <a:gs pos="100000">
              <a:srgbClr val="DBC3CE"/>
            </a:gs>
          </a:gsLst>
          <a:lin ang="5400000" scaled="1"/>
        </a:gra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68EA29F2-8656-5452-5D88-B222113C6627}"/>
              </a:ext>
            </a:extLst>
          </p:cNvPr>
          <p:cNvSpPr>
            <a:spLocks noGrp="1" noChangeArrowheads="1"/>
          </p:cNvSpPr>
          <p:nvPr>
            <p:ph type="title"/>
          </p:nvPr>
        </p:nvSpPr>
        <p:spPr bwMode="auto">
          <a:xfrm>
            <a:off x="2806700" y="568325"/>
            <a:ext cx="8897938" cy="1560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457CE85B-9E81-0091-DDBF-0C74DC84F3B8}"/>
              </a:ext>
            </a:extLst>
          </p:cNvPr>
          <p:cNvSpPr>
            <a:spLocks noGrp="1" noChangeArrowheads="1"/>
          </p:cNvSpPr>
          <p:nvPr>
            <p:ph type="body" idx="1"/>
          </p:nvPr>
        </p:nvSpPr>
        <p:spPr bwMode="auto">
          <a:xfrm>
            <a:off x="2933700" y="2438400"/>
            <a:ext cx="8770938" cy="3651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0ADA491-F92C-F8F8-1880-A884F332A492}"/>
              </a:ext>
            </a:extLst>
          </p:cNvPr>
          <p:cNvSpPr>
            <a:spLocks noGrp="1"/>
          </p:cNvSpPr>
          <p:nvPr>
            <p:ph type="dt" sz="half" idx="2"/>
          </p:nvPr>
        </p:nvSpPr>
        <p:spPr>
          <a:xfrm>
            <a:off x="8961438" y="6296025"/>
            <a:ext cx="2743200" cy="365125"/>
          </a:xfrm>
          <a:prstGeom prst="rect">
            <a:avLst/>
          </a:prstGeom>
        </p:spPr>
        <p:txBody>
          <a:bodyPr vert="horz" lIns="91440" tIns="45720" rIns="91440" bIns="45720" rtlCol="0" anchor="ctr"/>
          <a:lstStyle>
            <a:lvl1pPr algn="r" eaLnBrk="1" fontAlgn="auto" hangingPunct="1">
              <a:spcBef>
                <a:spcPts val="0"/>
              </a:spcBef>
              <a:spcAft>
                <a:spcPts val="0"/>
              </a:spcAft>
              <a:defRPr sz="1200" baseline="0" smtClean="0">
                <a:solidFill>
                  <a:schemeClr val="tx2">
                    <a:lumMod val="75000"/>
                    <a:lumOff val="25000"/>
                  </a:schemeClr>
                </a:solidFill>
                <a:latin typeface="+mj-lt"/>
              </a:defRPr>
            </a:lvl1pPr>
          </a:lstStyle>
          <a:p>
            <a:pPr>
              <a:defRPr/>
            </a:pPr>
            <a:fld id="{9F548A2B-F701-4856-8EC2-0E45240943C9}" type="datetimeFigureOut">
              <a:rPr lang="en-US"/>
              <a:pPr>
                <a:defRPr/>
              </a:pPr>
              <a:t>8/13/2023</a:t>
            </a:fld>
            <a:endParaRPr lang="en-US"/>
          </a:p>
        </p:txBody>
      </p:sp>
      <p:sp>
        <p:nvSpPr>
          <p:cNvPr id="5" name="Footer Placeholder 4">
            <a:extLst>
              <a:ext uri="{FF2B5EF4-FFF2-40B4-BE49-F238E27FC236}">
                <a16:creationId xmlns:a16="http://schemas.microsoft.com/office/drawing/2014/main" id="{75495FC3-6131-5B4F-6A33-C1E71DCDB025}"/>
              </a:ext>
            </a:extLst>
          </p:cNvPr>
          <p:cNvSpPr>
            <a:spLocks noGrp="1"/>
          </p:cNvSpPr>
          <p:nvPr>
            <p:ph type="ftr" sz="quarter" idx="3"/>
          </p:nvPr>
        </p:nvSpPr>
        <p:spPr>
          <a:xfrm>
            <a:off x="2933700" y="6296025"/>
            <a:ext cx="5667375" cy="365125"/>
          </a:xfrm>
          <a:prstGeom prst="rect">
            <a:avLst/>
          </a:prstGeom>
        </p:spPr>
        <p:txBody>
          <a:bodyPr vert="horz" lIns="91440" tIns="45720" rIns="91440" bIns="45720" rtlCol="0" anchor="ctr"/>
          <a:lstStyle>
            <a:lvl1pPr algn="l" eaLnBrk="1" fontAlgn="auto" hangingPunct="1">
              <a:spcBef>
                <a:spcPts val="0"/>
              </a:spcBef>
              <a:spcAft>
                <a:spcPts val="0"/>
              </a:spcAft>
              <a:defRPr sz="1200" baseline="0">
                <a:solidFill>
                  <a:schemeClr val="tx2">
                    <a:lumMod val="75000"/>
                    <a:lumOff val="25000"/>
                  </a:schemeClr>
                </a:solidFill>
                <a:latin typeface="+mj-lt"/>
              </a:defRPr>
            </a:lvl1pPr>
          </a:lstStyle>
          <a:p>
            <a:pPr>
              <a:defRPr/>
            </a:pPr>
            <a:endParaRPr lang="en-US"/>
          </a:p>
        </p:txBody>
      </p:sp>
      <p:sp>
        <p:nvSpPr>
          <p:cNvPr id="6" name="Slide Number Placeholder 5">
            <a:extLst>
              <a:ext uri="{FF2B5EF4-FFF2-40B4-BE49-F238E27FC236}">
                <a16:creationId xmlns:a16="http://schemas.microsoft.com/office/drawing/2014/main" id="{A913F7B3-B40D-4D45-EFF6-89C3037354BB}"/>
              </a:ext>
            </a:extLst>
          </p:cNvPr>
          <p:cNvSpPr>
            <a:spLocks noGrp="1"/>
          </p:cNvSpPr>
          <p:nvPr>
            <p:ph type="sldNum" sz="quarter" idx="4"/>
          </p:nvPr>
        </p:nvSpPr>
        <p:spPr>
          <a:xfrm>
            <a:off x="512763" y="723900"/>
            <a:ext cx="1884362" cy="603250"/>
          </a:xfrm>
          <a:prstGeom prst="rect">
            <a:avLst/>
          </a:prstGeom>
        </p:spPr>
        <p:txBody>
          <a:bodyPr vert="horz" lIns="91440" tIns="45720" rIns="91440" bIns="45720" rtlCol="0" anchor="b"/>
          <a:lstStyle>
            <a:lvl1pPr algn="r" eaLnBrk="1" fontAlgn="auto" hangingPunct="1">
              <a:spcBef>
                <a:spcPts val="0"/>
              </a:spcBef>
              <a:spcAft>
                <a:spcPts val="0"/>
              </a:spcAft>
              <a:defRPr sz="4400" baseline="0" smtClean="0">
                <a:solidFill>
                  <a:schemeClr val="tx2">
                    <a:lumMod val="75000"/>
                    <a:lumOff val="25000"/>
                  </a:schemeClr>
                </a:solidFill>
                <a:latin typeface="+mj-lt"/>
              </a:defRPr>
            </a:lvl1pPr>
          </a:lstStyle>
          <a:p>
            <a:pPr>
              <a:defRPr/>
            </a:pPr>
            <a:fld id="{63CE87BB-945B-4651-8D34-311B322F926B}" type="slidenum">
              <a:rPr lang="en-US"/>
              <a:pPr>
                <a:defRPr/>
              </a:pPr>
              <a:t>‹#›</a:t>
            </a:fld>
            <a:endParaRPr lang="en-US"/>
          </a:p>
        </p:txBody>
      </p:sp>
      <p:cxnSp>
        <p:nvCxnSpPr>
          <p:cNvPr id="9" name="Straight Connector 8" title="Rule Line">
            <a:extLst>
              <a:ext uri="{FF2B5EF4-FFF2-40B4-BE49-F238E27FC236}">
                <a16:creationId xmlns:a16="http://schemas.microsoft.com/office/drawing/2014/main" id="{313015C1-9FB0-2817-FBCA-409A4348E223}"/>
              </a:ext>
            </a:extLst>
          </p:cNvPr>
          <p:cNvCxnSpPr/>
          <p:nvPr/>
        </p:nvCxnSpPr>
        <p:spPr>
          <a:xfrm>
            <a:off x="2933700" y="2176463"/>
            <a:ext cx="8770938"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Freeform 5">
            <a:extLst>
              <a:ext uri="{FF2B5EF4-FFF2-40B4-BE49-F238E27FC236}">
                <a16:creationId xmlns:a16="http://schemas.microsoft.com/office/drawing/2014/main" id="{2CD142D8-ABB4-1129-2973-0789BD1D5583}"/>
              </a:ext>
            </a:extLst>
          </p:cNvPr>
          <p:cNvSpPr>
            <a:spLocks noEditPoints="1"/>
          </p:cNvSpPr>
          <p:nvPr/>
        </p:nvSpPr>
        <p:spPr bwMode="auto">
          <a:xfrm>
            <a:off x="0" y="4763"/>
            <a:ext cx="377983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Tree>
  </p:cSld>
  <p:clrMap bg1="lt1" tx1="dk1" bg2="lt2" tx2="dk2" accent1="accent1" accent2="accent2" accent3="accent3" accent4="accent4" accent5="accent5" accent6="accent6" hlink="hlink" folHlink="folHlink"/>
  <p:sldLayoutIdLst>
    <p:sldLayoutId id="2147483707" r:id="rId1"/>
    <p:sldLayoutId id="2147483702" r:id="rId2"/>
    <p:sldLayoutId id="2147483708" r:id="rId3"/>
    <p:sldLayoutId id="2147483703" r:id="rId4"/>
    <p:sldLayoutId id="2147483704" r:id="rId5"/>
    <p:sldLayoutId id="2147483705" r:id="rId6"/>
    <p:sldLayoutId id="2147483709" r:id="rId7"/>
    <p:sldLayoutId id="2147483710" r:id="rId8"/>
    <p:sldLayoutId id="2147483711" r:id="rId9"/>
    <p:sldLayoutId id="2147483706" r:id="rId10"/>
    <p:sldLayoutId id="2147483712" r:id="rId11"/>
  </p:sldLayoutIdLst>
  <p:txStyles>
    <p:titleStyle>
      <a:lvl1pPr algn="l" rtl="0" fontAlgn="base">
        <a:lnSpc>
          <a:spcPct val="99000"/>
        </a:lnSpc>
        <a:spcBef>
          <a:spcPct val="0"/>
        </a:spcBef>
        <a:spcAft>
          <a:spcPct val="0"/>
        </a:spcAft>
        <a:defRPr sz="4400" kern="1200">
          <a:solidFill>
            <a:srgbClr val="663D4E"/>
          </a:solidFill>
          <a:latin typeface="+mj-lt"/>
          <a:ea typeface="+mj-ea"/>
          <a:cs typeface="+mj-cs"/>
        </a:defRPr>
      </a:lvl1pPr>
      <a:lvl2pPr algn="l" rtl="0" fontAlgn="base">
        <a:lnSpc>
          <a:spcPct val="99000"/>
        </a:lnSpc>
        <a:spcBef>
          <a:spcPct val="0"/>
        </a:spcBef>
        <a:spcAft>
          <a:spcPct val="0"/>
        </a:spcAft>
        <a:defRPr sz="4400">
          <a:solidFill>
            <a:srgbClr val="663D4E"/>
          </a:solidFill>
          <a:latin typeface="Century Schoolbook" panose="02040604050505020304" pitchFamily="18" charset="0"/>
        </a:defRPr>
      </a:lvl2pPr>
      <a:lvl3pPr algn="l" rtl="0" fontAlgn="base">
        <a:lnSpc>
          <a:spcPct val="99000"/>
        </a:lnSpc>
        <a:spcBef>
          <a:spcPct val="0"/>
        </a:spcBef>
        <a:spcAft>
          <a:spcPct val="0"/>
        </a:spcAft>
        <a:defRPr sz="4400">
          <a:solidFill>
            <a:srgbClr val="663D4E"/>
          </a:solidFill>
          <a:latin typeface="Century Schoolbook" panose="02040604050505020304" pitchFamily="18" charset="0"/>
        </a:defRPr>
      </a:lvl3pPr>
      <a:lvl4pPr algn="l" rtl="0" fontAlgn="base">
        <a:lnSpc>
          <a:spcPct val="99000"/>
        </a:lnSpc>
        <a:spcBef>
          <a:spcPct val="0"/>
        </a:spcBef>
        <a:spcAft>
          <a:spcPct val="0"/>
        </a:spcAft>
        <a:defRPr sz="4400">
          <a:solidFill>
            <a:srgbClr val="663D4E"/>
          </a:solidFill>
          <a:latin typeface="Century Schoolbook" panose="02040604050505020304" pitchFamily="18" charset="0"/>
        </a:defRPr>
      </a:lvl4pPr>
      <a:lvl5pPr algn="l" rtl="0" fontAlgn="base">
        <a:lnSpc>
          <a:spcPct val="99000"/>
        </a:lnSpc>
        <a:spcBef>
          <a:spcPct val="0"/>
        </a:spcBef>
        <a:spcAft>
          <a:spcPct val="0"/>
        </a:spcAft>
        <a:defRPr sz="4400">
          <a:solidFill>
            <a:srgbClr val="663D4E"/>
          </a:solidFill>
          <a:latin typeface="Century Schoolbook" panose="02040604050505020304" pitchFamily="18" charset="0"/>
        </a:defRPr>
      </a:lvl5pPr>
      <a:lvl6pPr marL="457200" algn="l" rtl="0" fontAlgn="base">
        <a:lnSpc>
          <a:spcPct val="99000"/>
        </a:lnSpc>
        <a:spcBef>
          <a:spcPct val="0"/>
        </a:spcBef>
        <a:spcAft>
          <a:spcPct val="0"/>
        </a:spcAft>
        <a:defRPr sz="4400">
          <a:solidFill>
            <a:srgbClr val="663D4E"/>
          </a:solidFill>
          <a:latin typeface="Century Schoolbook" panose="02040604050505020304" pitchFamily="18" charset="0"/>
        </a:defRPr>
      </a:lvl6pPr>
      <a:lvl7pPr marL="914400" algn="l" rtl="0" fontAlgn="base">
        <a:lnSpc>
          <a:spcPct val="99000"/>
        </a:lnSpc>
        <a:spcBef>
          <a:spcPct val="0"/>
        </a:spcBef>
        <a:spcAft>
          <a:spcPct val="0"/>
        </a:spcAft>
        <a:defRPr sz="4400">
          <a:solidFill>
            <a:srgbClr val="663D4E"/>
          </a:solidFill>
          <a:latin typeface="Century Schoolbook" panose="02040604050505020304" pitchFamily="18" charset="0"/>
        </a:defRPr>
      </a:lvl7pPr>
      <a:lvl8pPr marL="1371600" algn="l" rtl="0" fontAlgn="base">
        <a:lnSpc>
          <a:spcPct val="99000"/>
        </a:lnSpc>
        <a:spcBef>
          <a:spcPct val="0"/>
        </a:spcBef>
        <a:spcAft>
          <a:spcPct val="0"/>
        </a:spcAft>
        <a:defRPr sz="4400">
          <a:solidFill>
            <a:srgbClr val="663D4E"/>
          </a:solidFill>
          <a:latin typeface="Century Schoolbook" panose="02040604050505020304" pitchFamily="18" charset="0"/>
        </a:defRPr>
      </a:lvl8pPr>
      <a:lvl9pPr marL="1828800" algn="l" rtl="0" fontAlgn="base">
        <a:lnSpc>
          <a:spcPct val="99000"/>
        </a:lnSpc>
        <a:spcBef>
          <a:spcPct val="0"/>
        </a:spcBef>
        <a:spcAft>
          <a:spcPct val="0"/>
        </a:spcAft>
        <a:defRPr sz="4400">
          <a:solidFill>
            <a:srgbClr val="663D4E"/>
          </a:solidFill>
          <a:latin typeface="Century Schoolbook" panose="02040604050505020304" pitchFamily="18" charset="0"/>
        </a:defRPr>
      </a:lvl9pPr>
    </p:titleStyle>
    <p:bodyStyle>
      <a:lvl1pPr marL="319088" indent="-319088" algn="l" rtl="0" fontAlgn="base">
        <a:lnSpc>
          <a:spcPct val="111000"/>
        </a:lnSpc>
        <a:spcBef>
          <a:spcPts val="925"/>
        </a:spcBef>
        <a:spcAft>
          <a:spcPct val="0"/>
        </a:spcAft>
        <a:buFont typeface="Corbel" panose="020B0503020204020204" pitchFamily="34" charset="0"/>
        <a:buChar char="–"/>
        <a:defRPr sz="2000" kern="1200">
          <a:solidFill>
            <a:srgbClr val="663D4E"/>
          </a:solidFill>
          <a:latin typeface="+mn-lt"/>
          <a:ea typeface="+mn-ea"/>
          <a:cs typeface="+mn-cs"/>
        </a:defRPr>
      </a:lvl1pPr>
      <a:lvl2pPr marL="639763" indent="-319088" algn="l" rtl="0" fontAlgn="base">
        <a:lnSpc>
          <a:spcPct val="111000"/>
        </a:lnSpc>
        <a:spcBef>
          <a:spcPts val="925"/>
        </a:spcBef>
        <a:spcAft>
          <a:spcPct val="0"/>
        </a:spcAft>
        <a:buFont typeface="Corbel" panose="020B0503020204020204" pitchFamily="34" charset="0"/>
        <a:buChar char="–"/>
        <a:defRPr kern="1200">
          <a:solidFill>
            <a:srgbClr val="663D4E"/>
          </a:solidFill>
          <a:latin typeface="+mn-lt"/>
          <a:ea typeface="+mn-ea"/>
          <a:cs typeface="+mn-cs"/>
        </a:defRPr>
      </a:lvl2pPr>
      <a:lvl3pPr marL="958850" indent="-319088" algn="l" rtl="0" fontAlgn="base">
        <a:lnSpc>
          <a:spcPct val="111000"/>
        </a:lnSpc>
        <a:spcBef>
          <a:spcPts val="925"/>
        </a:spcBef>
        <a:spcAft>
          <a:spcPct val="0"/>
        </a:spcAft>
        <a:buFont typeface="Corbel" panose="020B0503020204020204" pitchFamily="34" charset="0"/>
        <a:buChar char="–"/>
        <a:defRPr sz="1600" i="1" kern="1200">
          <a:solidFill>
            <a:srgbClr val="663D4E"/>
          </a:solidFill>
          <a:latin typeface="+mn-lt"/>
          <a:ea typeface="+mn-ea"/>
          <a:cs typeface="+mn-cs"/>
        </a:defRPr>
      </a:lvl3pPr>
      <a:lvl4pPr marL="1279525" indent="-319088" algn="l" rtl="0" fontAlgn="base">
        <a:lnSpc>
          <a:spcPct val="111000"/>
        </a:lnSpc>
        <a:spcBef>
          <a:spcPts val="925"/>
        </a:spcBef>
        <a:spcAft>
          <a:spcPct val="0"/>
        </a:spcAft>
        <a:buFont typeface="Corbel" panose="020B0503020204020204" pitchFamily="34" charset="0"/>
        <a:buChar char="–"/>
        <a:defRPr sz="1400" kern="1200">
          <a:solidFill>
            <a:srgbClr val="663D4E"/>
          </a:solidFill>
          <a:latin typeface="+mn-lt"/>
          <a:ea typeface="+mn-ea"/>
          <a:cs typeface="+mn-cs"/>
        </a:defRPr>
      </a:lvl4pPr>
      <a:lvl5pPr marL="1600200" indent="-319088" algn="l" rtl="0" fontAlgn="base">
        <a:lnSpc>
          <a:spcPct val="111000"/>
        </a:lnSpc>
        <a:spcBef>
          <a:spcPts val="925"/>
        </a:spcBef>
        <a:spcAft>
          <a:spcPct val="0"/>
        </a:spcAft>
        <a:buFont typeface="Corbel" panose="020B0503020204020204" pitchFamily="34" charset="0"/>
        <a:buChar char="–"/>
        <a:defRPr sz="1400" i="1" kern="1200">
          <a:solidFill>
            <a:srgbClr val="663D4E"/>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a:extLst>
              <a:ext uri="{FF2B5EF4-FFF2-40B4-BE49-F238E27FC236}">
                <a16:creationId xmlns:a16="http://schemas.microsoft.com/office/drawing/2014/main" id="{A0031EB2-1739-F097-CC36-94E0F78410A6}"/>
              </a:ext>
            </a:extLst>
          </p:cNvPr>
          <p:cNvSpPr>
            <a:spLocks noChangeArrowheads="1"/>
          </p:cNvSpPr>
          <p:nvPr/>
        </p:nvSpPr>
        <p:spPr bwMode="auto">
          <a:xfrm>
            <a:off x="1517650" y="1828800"/>
            <a:ext cx="9150350"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endParaRPr lang="en-US" altLang="en-US" sz="6600" dirty="0">
              <a:solidFill>
                <a:srgbClr val="C00000"/>
              </a:solidFill>
              <a:latin typeface="Action Force"/>
              <a:ea typeface="LCD"/>
              <a:cs typeface="LCD"/>
            </a:endParaRPr>
          </a:p>
          <a:p>
            <a:pPr algn="ctr" eaLnBrk="1" hangingPunct="1"/>
            <a:r>
              <a:rPr lang="en-US" altLang="en-US" sz="6600" dirty="0">
                <a:solidFill>
                  <a:srgbClr val="FFFF00"/>
                </a:solidFill>
                <a:latin typeface="Action Force"/>
                <a:ea typeface="LCD"/>
                <a:cs typeface="LCD"/>
              </a:rPr>
              <a:t>PYTHON FUNCTION</a:t>
            </a:r>
          </a:p>
        </p:txBody>
      </p:sp>
      <p:sp>
        <p:nvSpPr>
          <p:cNvPr id="2" name="Rectangle 1"/>
          <p:cNvSpPr/>
          <p:nvPr/>
        </p:nvSpPr>
        <p:spPr>
          <a:xfrm>
            <a:off x="7620000" y="4343400"/>
            <a:ext cx="6096000" cy="1682512"/>
          </a:xfrm>
          <a:prstGeom prst="rect">
            <a:avLst/>
          </a:prstGeom>
        </p:spPr>
        <p:txBody>
          <a:bodyPr>
            <a:spAutoFit/>
          </a:bodyPr>
          <a:lstStyle/>
          <a:p>
            <a:pPr marL="1828800" indent="-1828800">
              <a:spcBef>
                <a:spcPts val="360"/>
              </a:spcBef>
              <a:spcAft>
                <a:spcPts val="0"/>
              </a:spcAft>
            </a:pPr>
            <a:r>
              <a:rPr lang="en-US" b="1" dirty="0">
                <a:solidFill>
                  <a:srgbClr val="FFC000"/>
                </a:solidFill>
              </a:rPr>
              <a:t>Mrs. C.SHYAMALADEVI M.C.A., M.Phil., B.Ed.,</a:t>
            </a:r>
          </a:p>
          <a:p>
            <a:pPr marL="1828800" indent="-1828800">
              <a:spcBef>
                <a:spcPts val="360"/>
              </a:spcBef>
              <a:spcAft>
                <a:spcPts val="0"/>
              </a:spcAft>
            </a:pPr>
            <a:r>
              <a:rPr lang="en-US" b="1" dirty="0">
                <a:solidFill>
                  <a:srgbClr val="FFC000"/>
                </a:solidFill>
              </a:rPr>
              <a:t>ASSISTANT PROFESSOR,</a:t>
            </a:r>
          </a:p>
          <a:p>
            <a:pPr marL="1828800" indent="-1828800">
              <a:spcBef>
                <a:spcPts val="360"/>
              </a:spcBef>
              <a:spcAft>
                <a:spcPts val="0"/>
              </a:spcAft>
            </a:pPr>
            <a:r>
              <a:rPr lang="en-US" b="1" dirty="0">
                <a:solidFill>
                  <a:srgbClr val="FFC000"/>
                </a:solidFill>
              </a:rPr>
              <a:t>DEPARTMENT OF COMPUTER SCIENCE,</a:t>
            </a:r>
          </a:p>
          <a:p>
            <a:pPr marL="1828800" indent="-1828800">
              <a:spcBef>
                <a:spcPts val="360"/>
              </a:spcBef>
              <a:spcAft>
                <a:spcPts val="0"/>
              </a:spcAft>
            </a:pPr>
            <a:r>
              <a:rPr lang="en-US" b="1" dirty="0">
                <a:solidFill>
                  <a:srgbClr val="FFC000"/>
                </a:solidFill>
              </a:rPr>
              <a:t>SHRIMATI INDIRA GANDHI COLLEGE, </a:t>
            </a:r>
          </a:p>
          <a:p>
            <a:pPr marL="1828800" indent="-1828800">
              <a:spcBef>
                <a:spcPts val="360"/>
              </a:spcBef>
              <a:spcAft>
                <a:spcPts val="0"/>
              </a:spcAft>
            </a:pPr>
            <a:r>
              <a:rPr lang="en-US" b="1" dirty="0">
                <a:solidFill>
                  <a:srgbClr val="FFC000"/>
                </a:solidFill>
              </a:rPr>
              <a:t>TRICHY-2.</a:t>
            </a:r>
            <a:endParaRPr lang="en-US" b="1" dirty="0">
              <a:solidFill>
                <a:srgbClr val="FFC000"/>
              </a:solidFill>
            </a:endParaRPr>
          </a:p>
        </p:txBody>
      </p:sp>
      <p:sp>
        <p:nvSpPr>
          <p:cNvPr id="3" name="Rectangle 2"/>
          <p:cNvSpPr/>
          <p:nvPr/>
        </p:nvSpPr>
        <p:spPr>
          <a:xfrm>
            <a:off x="0" y="228600"/>
            <a:ext cx="7239000" cy="1938992"/>
          </a:xfrm>
          <a:prstGeom prst="rect">
            <a:avLst/>
          </a:prstGeom>
        </p:spPr>
        <p:txBody>
          <a:bodyPr wrap="square">
            <a:spAutoFit/>
          </a:bodyPr>
          <a:lstStyle/>
          <a:p>
            <a:pPr algn="ctr" eaLnBrk="1" fontAlgn="auto" hangingPunct="1">
              <a:spcBef>
                <a:spcPts val="0"/>
              </a:spcBef>
              <a:spcAft>
                <a:spcPts val="0"/>
              </a:spcAft>
              <a:defRPr/>
            </a:pPr>
            <a:r>
              <a:rPr lang="en-US" sz="6000" b="1" spc="50" dirty="0">
                <a:ln w="11430"/>
                <a:solidFill>
                  <a:schemeClr val="accent6">
                    <a:lumMod val="50000"/>
                  </a:schemeClr>
                </a:solidFill>
                <a:effectLst>
                  <a:outerShdw blurRad="76200" dist="50800" dir="5400000" algn="tl" rotWithShape="0">
                    <a:srgbClr val="000000">
                      <a:alpha val="65000"/>
                    </a:srgbClr>
                  </a:outerShdw>
                </a:effectLst>
                <a:latin typeface="Bookman Old Style" panose="02050604050505020204" pitchFamily="18" charset="0"/>
              </a:rPr>
              <a:t>PROGRAMMING IN PYTHON</a:t>
            </a:r>
            <a:endParaRPr lang="en-US" sz="6000" b="1" spc="50" dirty="0">
              <a:ln w="11430"/>
              <a:solidFill>
                <a:schemeClr val="accent6">
                  <a:lumMod val="50000"/>
                </a:schemeClr>
              </a:solidFill>
              <a:effectLst>
                <a:outerShdw blurRad="76200" dist="50800" dir="5400000" algn="tl" rotWithShape="0">
                  <a:srgbClr val="000000">
                    <a:alpha val="65000"/>
                  </a:srgbClr>
                </a:outerShdw>
              </a:effectLst>
              <a:latin typeface="Bookman Old Style" panose="020506040505050202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a:extLst>
              <a:ext uri="{FF2B5EF4-FFF2-40B4-BE49-F238E27FC236}">
                <a16:creationId xmlns:a16="http://schemas.microsoft.com/office/drawing/2014/main" id="{5847BD4B-0199-7823-38B7-6AE7202DEADE}"/>
              </a:ext>
            </a:extLst>
          </p:cNvPr>
          <p:cNvSpPr>
            <a:spLocks noChangeArrowheads="1"/>
          </p:cNvSpPr>
          <p:nvPr/>
        </p:nvSpPr>
        <p:spPr bwMode="auto">
          <a:xfrm>
            <a:off x="1524000" y="0"/>
            <a:ext cx="9144000" cy="701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4500" b="1">
                <a:solidFill>
                  <a:srgbClr val="C00000"/>
                </a:solidFill>
                <a:latin typeface="Times New Roman" panose="02020603050405020304" pitchFamily="18" charset="0"/>
                <a:cs typeface="Times New Roman" panose="02020603050405020304" pitchFamily="18" charset="0"/>
              </a:rPr>
              <a:t>Functions must be defined, to create and use certain functionality. </a:t>
            </a:r>
          </a:p>
          <a:p>
            <a:pPr algn="just" eaLnBrk="1" hangingPunct="1"/>
            <a:r>
              <a:rPr lang="en-US" altLang="en-US" sz="4500" b="1">
                <a:solidFill>
                  <a:srgbClr val="002060"/>
                </a:solidFill>
                <a:latin typeface="Times New Roman" panose="02020603050405020304" pitchFamily="18" charset="0"/>
                <a:cs typeface="Times New Roman" panose="02020603050405020304" pitchFamily="18" charset="0"/>
              </a:rPr>
              <a:t>There are many built-in functions that comes with the language python (for instance, the print() function), but you can also define your own function. </a:t>
            </a:r>
          </a:p>
          <a:p>
            <a:pPr algn="just" eaLnBrk="1" hangingPunct="1"/>
            <a:r>
              <a:rPr lang="en-US" altLang="en-US" sz="4500" b="1">
                <a:solidFill>
                  <a:srgbClr val="00B050"/>
                </a:solidFill>
                <a:latin typeface="Times New Roman" panose="02020603050405020304" pitchFamily="18" charset="0"/>
                <a:cs typeface="Times New Roman" panose="02020603050405020304" pitchFamily="18" charset="0"/>
              </a:rPr>
              <a:t>When defining functions there are multiple things that need to be noted; </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1">
            <a:extLst>
              <a:ext uri="{FF2B5EF4-FFF2-40B4-BE49-F238E27FC236}">
                <a16:creationId xmlns:a16="http://schemas.microsoft.com/office/drawing/2014/main" id="{52F7C6E0-CC51-9C15-BFF3-D0778D416F8A}"/>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110595" name="Rectangle 3">
            <a:extLst>
              <a:ext uri="{FF2B5EF4-FFF2-40B4-BE49-F238E27FC236}">
                <a16:creationId xmlns:a16="http://schemas.microsoft.com/office/drawing/2014/main" id="{FAEA769A-F312-A667-6DAF-63C12BD820B2}"/>
              </a:ext>
            </a:extLst>
          </p:cNvPr>
          <p:cNvSpPr>
            <a:spLocks noChangeArrowheads="1"/>
          </p:cNvSpPr>
          <p:nvPr/>
        </p:nvSpPr>
        <p:spPr bwMode="auto">
          <a:xfrm>
            <a:off x="1524000" y="2057400"/>
            <a:ext cx="9144000" cy="221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3800">
                <a:solidFill>
                  <a:srgbClr val="C00000"/>
                </a:solidFill>
                <a:latin typeface="Arno Pro Smbd"/>
              </a:rPr>
              <a:t>id(object)</a:t>
            </a:r>
            <a:endParaRPr lang="en-US" altLang="en-US" sz="2000">
              <a:solidFill>
                <a:srgbClr val="C00000"/>
              </a:solidFill>
              <a:latin typeface="Arno Pro Smbd"/>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1">
            <a:extLst>
              <a:ext uri="{FF2B5EF4-FFF2-40B4-BE49-F238E27FC236}">
                <a16:creationId xmlns:a16="http://schemas.microsoft.com/office/drawing/2014/main" id="{324BD3A4-82D9-3F20-611B-B41D6ED11D50}"/>
              </a:ext>
            </a:extLst>
          </p:cNvPr>
          <p:cNvSpPr>
            <a:spLocks noChangeArrowheads="1"/>
          </p:cNvSpPr>
          <p:nvPr/>
        </p:nvSpPr>
        <p:spPr bwMode="auto">
          <a:xfrm>
            <a:off x="609600" y="1066800"/>
            <a:ext cx="110490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latin typeface="Arno Pro Smbd"/>
              </a:rPr>
              <a:t>id( ) Return the “identity” of an object. i.e. the address of the object in memory.</a:t>
            </a:r>
          </a:p>
          <a:p>
            <a:pPr algn="just" eaLnBrk="1" hangingPunct="1"/>
            <a:r>
              <a:rPr lang="en-US" altLang="en-US" sz="6000">
                <a:solidFill>
                  <a:srgbClr val="FF0000"/>
                </a:solidFill>
                <a:latin typeface="Arno Pro Smbd"/>
              </a:rPr>
              <a:t>Note: </a:t>
            </a:r>
            <a:r>
              <a:rPr lang="en-US" altLang="en-US" sz="6000">
                <a:latin typeface="Arno Pro Smbd"/>
              </a:rPr>
              <a:t>the address of x and y may differ in your system	</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1">
            <a:extLst>
              <a:ext uri="{FF2B5EF4-FFF2-40B4-BE49-F238E27FC236}">
                <a16:creationId xmlns:a16="http://schemas.microsoft.com/office/drawing/2014/main" id="{C307FEE4-4056-C764-0DAD-C595C1BBA5CF}"/>
              </a:ext>
            </a:extLst>
          </p:cNvPr>
          <p:cNvSpPr>
            <a:spLocks noChangeArrowheads="1"/>
          </p:cNvSpPr>
          <p:nvPr/>
        </p:nvSpPr>
        <p:spPr bwMode="auto">
          <a:xfrm>
            <a:off x="485775" y="1019175"/>
            <a:ext cx="10410825"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6000">
                <a:solidFill>
                  <a:srgbClr val="C00000"/>
                </a:solidFill>
                <a:latin typeface="Arno Pro Smbd"/>
              </a:rPr>
              <a:t>x=1566</a:t>
            </a:r>
          </a:p>
          <a:p>
            <a:pPr eaLnBrk="1" hangingPunct="1"/>
            <a:r>
              <a:rPr lang="en-US" altLang="en-US" sz="6000">
                <a:solidFill>
                  <a:srgbClr val="C00000"/>
                </a:solidFill>
                <a:latin typeface="Arno Pro Smbd"/>
              </a:rPr>
              <a:t>y='a'</a:t>
            </a:r>
          </a:p>
          <a:p>
            <a:pPr eaLnBrk="1" hangingPunct="1"/>
            <a:r>
              <a:rPr lang="en-US" altLang="en-US" sz="6000">
                <a:solidFill>
                  <a:srgbClr val="C00000"/>
                </a:solidFill>
                <a:latin typeface="Arno Pro Smbd"/>
              </a:rPr>
              <a:t>print ('address of x is :',id (x))</a:t>
            </a:r>
          </a:p>
          <a:p>
            <a:pPr eaLnBrk="1" hangingPunct="1"/>
            <a:r>
              <a:rPr lang="en-US" altLang="en-US" sz="6000">
                <a:solidFill>
                  <a:srgbClr val="C00000"/>
                </a:solidFill>
                <a:latin typeface="Arno Pro Smbd"/>
              </a:rPr>
              <a:t>print ('address of y is :',id (y))</a:t>
            </a:r>
          </a:p>
        </p:txBody>
      </p:sp>
      <p:sp>
        <p:nvSpPr>
          <p:cNvPr id="112643" name="Rectangle 2">
            <a:extLst>
              <a:ext uri="{FF2B5EF4-FFF2-40B4-BE49-F238E27FC236}">
                <a16:creationId xmlns:a16="http://schemas.microsoft.com/office/drawing/2014/main" id="{75F77CBC-F6CB-2B55-9ED2-BFD39610781C}"/>
              </a:ext>
            </a:extLst>
          </p:cNvPr>
          <p:cNvSpPr>
            <a:spLocks noChangeArrowheads="1"/>
          </p:cNvSpPr>
          <p:nvPr/>
        </p:nvSpPr>
        <p:spPr bwMode="auto">
          <a:xfrm>
            <a:off x="4648200" y="-17463"/>
            <a:ext cx="3157538" cy="1016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112644" name="TextBox 4">
            <a:extLst>
              <a:ext uri="{FF2B5EF4-FFF2-40B4-BE49-F238E27FC236}">
                <a16:creationId xmlns:a16="http://schemas.microsoft.com/office/drawing/2014/main" id="{550AB1E6-D840-566C-84AA-FCCF5A9DEBC7}"/>
              </a:ext>
            </a:extLst>
          </p:cNvPr>
          <p:cNvSpPr txBox="1">
            <a:spLocks noChangeArrowheads="1"/>
          </p:cNvSpPr>
          <p:nvPr/>
        </p:nvSpPr>
        <p:spPr bwMode="auto">
          <a:xfrm>
            <a:off x="6324600" y="5270500"/>
            <a:ext cx="6099175"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3200" b="1">
                <a:solidFill>
                  <a:srgbClr val="6600FF"/>
                </a:solidFill>
                <a:latin typeface="MinionPro-Bold"/>
              </a:rPr>
              <a:t>Output:</a:t>
            </a:r>
          </a:p>
          <a:p>
            <a:pPr eaLnBrk="1" hangingPunct="1"/>
            <a:r>
              <a:rPr lang="en-US" altLang="en-US" sz="3200">
                <a:solidFill>
                  <a:srgbClr val="000000"/>
                </a:solidFill>
                <a:latin typeface="MinionPro-Regular"/>
              </a:rPr>
              <a:t>address of x is : 1944879179632</a:t>
            </a:r>
          </a:p>
          <a:p>
            <a:pPr eaLnBrk="1" hangingPunct="1"/>
            <a:r>
              <a:rPr lang="en-US" altLang="en-US" sz="3200">
                <a:solidFill>
                  <a:srgbClr val="000000"/>
                </a:solidFill>
                <a:latin typeface="MinionPro-Regular"/>
              </a:rPr>
              <a:t>address of y is : 1944844788080</a:t>
            </a:r>
            <a:endParaRPr lang="en-US" altLang="en-US" sz="320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1">
            <a:extLst>
              <a:ext uri="{FF2B5EF4-FFF2-40B4-BE49-F238E27FC236}">
                <a16:creationId xmlns:a16="http://schemas.microsoft.com/office/drawing/2014/main" id="{FD792194-BE25-029E-2A4B-91259D5AE2B0}"/>
              </a:ext>
            </a:extLst>
          </p:cNvPr>
          <p:cNvSpPr>
            <a:spLocks noChangeArrowheads="1"/>
          </p:cNvSpPr>
          <p:nvPr/>
        </p:nvSpPr>
        <p:spPr bwMode="auto">
          <a:xfrm>
            <a:off x="1504950" y="990600"/>
            <a:ext cx="9172575" cy="315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9900">
                <a:solidFill>
                  <a:srgbClr val="C00000"/>
                </a:solidFill>
                <a:latin typeface="Adobe Gothic Std B"/>
                <a:ea typeface="Adobe Gothic Std B"/>
                <a:cs typeface="LCD"/>
              </a:rPr>
              <a:t>min( )	</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1">
            <a:extLst>
              <a:ext uri="{FF2B5EF4-FFF2-40B4-BE49-F238E27FC236}">
                <a16:creationId xmlns:a16="http://schemas.microsoft.com/office/drawing/2014/main" id="{3B67C934-0BBE-AA89-220C-E8EEF1CA119C}"/>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114691" name="Rectangle 3">
            <a:extLst>
              <a:ext uri="{FF2B5EF4-FFF2-40B4-BE49-F238E27FC236}">
                <a16:creationId xmlns:a16="http://schemas.microsoft.com/office/drawing/2014/main" id="{A5AC2593-731D-437A-1CE8-353AD628576C}"/>
              </a:ext>
            </a:extLst>
          </p:cNvPr>
          <p:cNvSpPr>
            <a:spLocks noChangeArrowheads="1"/>
          </p:cNvSpPr>
          <p:nvPr/>
        </p:nvSpPr>
        <p:spPr bwMode="auto">
          <a:xfrm>
            <a:off x="1524000" y="2057400"/>
            <a:ext cx="9144000" cy="221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3800">
                <a:solidFill>
                  <a:srgbClr val="C00000"/>
                </a:solidFill>
                <a:latin typeface="Arno Pro Smbd"/>
              </a:rPr>
              <a:t>min(list)</a:t>
            </a:r>
            <a:endParaRPr lang="en-US" altLang="en-US" sz="2000">
              <a:solidFill>
                <a:srgbClr val="C00000"/>
              </a:solidFill>
              <a:latin typeface="Arno Pro Smbd"/>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D7465E3-E683-0C7A-9524-68CF65166588}"/>
              </a:ext>
            </a:extLst>
          </p:cNvPr>
          <p:cNvSpPr/>
          <p:nvPr/>
        </p:nvSpPr>
        <p:spPr>
          <a:xfrm>
            <a:off x="1524000" y="762000"/>
            <a:ext cx="9144000" cy="4524375"/>
          </a:xfrm>
          <a:prstGeom prst="rect">
            <a:avLst/>
          </a:prstGeom>
        </p:spPr>
        <p:txBody>
          <a:bodyPr>
            <a:spAutoFit/>
          </a:bodyPr>
          <a:lstStyle/>
          <a:p>
            <a:pPr algn="just" eaLnBrk="1" fontAlgn="auto" hangingPunct="1">
              <a:spcBef>
                <a:spcPts val="0"/>
              </a:spcBef>
              <a:spcAft>
                <a:spcPts val="0"/>
              </a:spcAft>
              <a:defRPr/>
            </a:pPr>
            <a:r>
              <a:rPr lang="en-US" sz="9600" b="1" dirty="0">
                <a:effectLst>
                  <a:outerShdw blurRad="38100" dist="38100" dir="2700000" algn="tl">
                    <a:srgbClr val="000000">
                      <a:alpha val="43137"/>
                    </a:srgbClr>
                  </a:outerShdw>
                </a:effectLst>
                <a:latin typeface="Arno Pro Smbd" pitchFamily="18" charset="0"/>
              </a:rPr>
              <a:t>Returns the minimum value in a list	</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99CC"/>
            </a:gs>
            <a:gs pos="74001">
              <a:srgbClr val="CAA5B5"/>
            </a:gs>
            <a:gs pos="83000">
              <a:srgbClr val="CAA5B5"/>
            </a:gs>
            <a:gs pos="100000">
              <a:srgbClr val="DBC3CE"/>
            </a:gs>
          </a:gsLst>
          <a:lin ang="5400000" scaled="1"/>
        </a:gradFill>
        <a:effectLst/>
      </p:bgPr>
    </p:bg>
    <p:spTree>
      <p:nvGrpSpPr>
        <p:cNvPr id="1" name=""/>
        <p:cNvGrpSpPr/>
        <p:nvPr/>
      </p:nvGrpSpPr>
      <p:grpSpPr>
        <a:xfrm>
          <a:off x="0" y="0"/>
          <a:ext cx="0" cy="0"/>
          <a:chOff x="0" y="0"/>
          <a:chExt cx="0" cy="0"/>
        </a:xfrm>
      </p:grpSpPr>
      <p:sp>
        <p:nvSpPr>
          <p:cNvPr id="116738" name="Rectangle 1">
            <a:extLst>
              <a:ext uri="{FF2B5EF4-FFF2-40B4-BE49-F238E27FC236}">
                <a16:creationId xmlns:a16="http://schemas.microsoft.com/office/drawing/2014/main" id="{5AB164E2-D73C-0308-F403-00C5903E7F05}"/>
              </a:ext>
            </a:extLst>
          </p:cNvPr>
          <p:cNvSpPr>
            <a:spLocks noChangeArrowheads="1"/>
          </p:cNvSpPr>
          <p:nvPr/>
        </p:nvSpPr>
        <p:spPr bwMode="auto">
          <a:xfrm>
            <a:off x="2590800" y="1728788"/>
            <a:ext cx="9129713" cy="258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5400">
                <a:solidFill>
                  <a:srgbClr val="C00000"/>
                </a:solidFill>
                <a:latin typeface="Arno Pro Smbd"/>
              </a:rPr>
              <a:t>MyList = [21,76,98,23]</a:t>
            </a:r>
          </a:p>
          <a:p>
            <a:pPr algn="just" eaLnBrk="1" hangingPunct="1"/>
            <a:r>
              <a:rPr lang="en-US" altLang="en-US" sz="5400">
                <a:solidFill>
                  <a:srgbClr val="C00000"/>
                </a:solidFill>
                <a:latin typeface="Arno Pro Smbd"/>
              </a:rPr>
              <a:t>print ('Minimum of MyList :', min(MyList))</a:t>
            </a:r>
          </a:p>
        </p:txBody>
      </p:sp>
      <p:sp>
        <p:nvSpPr>
          <p:cNvPr id="116739" name="Rectangle 2">
            <a:extLst>
              <a:ext uri="{FF2B5EF4-FFF2-40B4-BE49-F238E27FC236}">
                <a16:creationId xmlns:a16="http://schemas.microsoft.com/office/drawing/2014/main" id="{6EC9B3DB-6DCD-17EE-A024-2AB414C0D3B9}"/>
              </a:ext>
            </a:extLst>
          </p:cNvPr>
          <p:cNvSpPr>
            <a:spLocks noChangeArrowheads="1"/>
          </p:cNvSpPr>
          <p:nvPr/>
        </p:nvSpPr>
        <p:spPr bwMode="auto">
          <a:xfrm>
            <a:off x="4876800" y="225425"/>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116740" name="TextBox 4">
            <a:extLst>
              <a:ext uri="{FF2B5EF4-FFF2-40B4-BE49-F238E27FC236}">
                <a16:creationId xmlns:a16="http://schemas.microsoft.com/office/drawing/2014/main" id="{9C9574BE-CF21-6912-F4A9-1D260EAAC2E4}"/>
              </a:ext>
            </a:extLst>
          </p:cNvPr>
          <p:cNvSpPr txBox="1">
            <a:spLocks noChangeArrowheads="1"/>
          </p:cNvSpPr>
          <p:nvPr/>
        </p:nvSpPr>
        <p:spPr bwMode="auto">
          <a:xfrm>
            <a:off x="6781800" y="5308600"/>
            <a:ext cx="609917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000" b="1">
                <a:solidFill>
                  <a:srgbClr val="6600FF"/>
                </a:solidFill>
                <a:latin typeface="MinionPro-Bold"/>
              </a:rPr>
              <a:t>Output:</a:t>
            </a:r>
          </a:p>
          <a:p>
            <a:pPr eaLnBrk="1" hangingPunct="1"/>
            <a:r>
              <a:rPr lang="en-US" altLang="en-US" sz="4000">
                <a:solidFill>
                  <a:srgbClr val="000000"/>
                </a:solidFill>
                <a:latin typeface="MinionPro-Regular"/>
              </a:rPr>
              <a:t>Minimum of MyList : 21</a:t>
            </a:r>
            <a:endParaRPr lang="en-US" altLang="en-US" sz="400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B050"/>
            </a:gs>
            <a:gs pos="74001">
              <a:srgbClr val="CAA5B5"/>
            </a:gs>
            <a:gs pos="83000">
              <a:srgbClr val="CAA5B5"/>
            </a:gs>
            <a:gs pos="100000">
              <a:srgbClr val="DBC3CE"/>
            </a:gs>
          </a:gsLst>
          <a:lin ang="5400000" scaled="1"/>
        </a:gradFill>
        <a:effectLst/>
      </p:bgPr>
    </p:bg>
    <p:spTree>
      <p:nvGrpSpPr>
        <p:cNvPr id="1" name=""/>
        <p:cNvGrpSpPr/>
        <p:nvPr/>
      </p:nvGrpSpPr>
      <p:grpSpPr>
        <a:xfrm>
          <a:off x="0" y="0"/>
          <a:ext cx="0" cy="0"/>
          <a:chOff x="0" y="0"/>
          <a:chExt cx="0" cy="0"/>
        </a:xfrm>
      </p:grpSpPr>
      <p:sp>
        <p:nvSpPr>
          <p:cNvPr id="117762" name="Rectangle 1">
            <a:extLst>
              <a:ext uri="{FF2B5EF4-FFF2-40B4-BE49-F238E27FC236}">
                <a16:creationId xmlns:a16="http://schemas.microsoft.com/office/drawing/2014/main" id="{161233A6-777A-E438-8A3F-2EB7C488D6C4}"/>
              </a:ext>
            </a:extLst>
          </p:cNvPr>
          <p:cNvSpPr>
            <a:spLocks noChangeArrowheads="1"/>
          </p:cNvSpPr>
          <p:nvPr/>
        </p:nvSpPr>
        <p:spPr bwMode="auto">
          <a:xfrm>
            <a:off x="2362200" y="1371600"/>
            <a:ext cx="9172575" cy="315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9900">
                <a:solidFill>
                  <a:srgbClr val="C00000"/>
                </a:solidFill>
                <a:latin typeface="Adobe Gothic Std B"/>
                <a:ea typeface="Adobe Gothic Std B"/>
                <a:cs typeface="LCD"/>
              </a:rPr>
              <a:t>max( )	</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1">
            <a:extLst>
              <a:ext uri="{FF2B5EF4-FFF2-40B4-BE49-F238E27FC236}">
                <a16:creationId xmlns:a16="http://schemas.microsoft.com/office/drawing/2014/main" id="{2EA08674-2FC7-D468-743E-4E5125DB1CD4}"/>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118787" name="Rectangle 3">
            <a:extLst>
              <a:ext uri="{FF2B5EF4-FFF2-40B4-BE49-F238E27FC236}">
                <a16:creationId xmlns:a16="http://schemas.microsoft.com/office/drawing/2014/main" id="{57D04637-8E50-74D6-44D6-AA499383B355}"/>
              </a:ext>
            </a:extLst>
          </p:cNvPr>
          <p:cNvSpPr>
            <a:spLocks noChangeArrowheads="1"/>
          </p:cNvSpPr>
          <p:nvPr/>
        </p:nvSpPr>
        <p:spPr bwMode="auto">
          <a:xfrm>
            <a:off x="1524000" y="2057400"/>
            <a:ext cx="9144000" cy="221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3800">
                <a:solidFill>
                  <a:srgbClr val="C00000"/>
                </a:solidFill>
                <a:latin typeface="Arno Pro Smbd"/>
              </a:rPr>
              <a:t>max(list)</a:t>
            </a:r>
            <a:endParaRPr lang="en-US" altLang="en-US" sz="2000">
              <a:solidFill>
                <a:srgbClr val="C00000"/>
              </a:solidFill>
              <a:latin typeface="Arno Pro Smbd"/>
            </a:endParaRP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17C91D-1FCF-B8A6-0A48-04356B994389}"/>
              </a:ext>
            </a:extLst>
          </p:cNvPr>
          <p:cNvSpPr/>
          <p:nvPr/>
        </p:nvSpPr>
        <p:spPr>
          <a:xfrm>
            <a:off x="1524000" y="762000"/>
            <a:ext cx="9144000" cy="4524375"/>
          </a:xfrm>
          <a:prstGeom prst="rect">
            <a:avLst/>
          </a:prstGeom>
        </p:spPr>
        <p:txBody>
          <a:bodyPr>
            <a:spAutoFit/>
          </a:bodyPr>
          <a:lstStyle/>
          <a:p>
            <a:pPr algn="just" eaLnBrk="1" fontAlgn="auto" hangingPunct="1">
              <a:spcBef>
                <a:spcPts val="0"/>
              </a:spcBef>
              <a:spcAft>
                <a:spcPts val="0"/>
              </a:spcAft>
              <a:defRPr/>
            </a:pPr>
            <a:r>
              <a:rPr lang="en-US" sz="9600" b="1" dirty="0">
                <a:effectLst>
                  <a:outerShdw blurRad="38100" dist="38100" dir="2700000" algn="tl">
                    <a:srgbClr val="000000">
                      <a:alpha val="43137"/>
                    </a:srgbClr>
                  </a:outerShdw>
                </a:effectLst>
                <a:latin typeface="Arno Pro Smbd" pitchFamily="18" charset="0"/>
              </a:rPr>
              <a:t>Returns the maximum value in a list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EA80251-13FF-1031-7967-5EFE36493BBE}"/>
              </a:ext>
            </a:extLst>
          </p:cNvPr>
          <p:cNvSpPr/>
          <p:nvPr/>
        </p:nvSpPr>
        <p:spPr>
          <a:xfrm>
            <a:off x="0" y="152400"/>
            <a:ext cx="11658600" cy="6740525"/>
          </a:xfrm>
          <a:prstGeom prst="rect">
            <a:avLst/>
          </a:prstGeom>
        </p:spPr>
        <p:txBody>
          <a:bodyPr>
            <a:spAutoFit/>
          </a:bodyPr>
          <a:lstStyle/>
          <a:p>
            <a:pPr marL="457200" indent="-457200" algn="just" eaLnBrk="1" fontAlgn="auto" hangingPunct="1">
              <a:spcBef>
                <a:spcPts val="0"/>
              </a:spcBef>
              <a:spcAft>
                <a:spcPts val="0"/>
              </a:spcAft>
              <a:buFont typeface="Arial" pitchFamily="34" charset="0"/>
              <a:buChar char="•"/>
              <a:defRPr/>
            </a:pPr>
            <a:r>
              <a:rPr lang="en-US" sz="3600" dirty="0">
                <a:solidFill>
                  <a:srgbClr val="002060"/>
                </a:solidFill>
                <a:latin typeface="Arno Pro Smbd" pitchFamily="18" charset="0"/>
              </a:rPr>
              <a:t>Function blocks begin with the keyword </a:t>
            </a:r>
            <a:r>
              <a:rPr lang="en-US" sz="3600" dirty="0">
                <a:solidFill>
                  <a:srgbClr val="C00000"/>
                </a:solidFill>
                <a:latin typeface="Arno Pro Smbd" pitchFamily="18" charset="0"/>
              </a:rPr>
              <a:t>“</a:t>
            </a:r>
            <a:r>
              <a:rPr lang="en-US" sz="3600" dirty="0" err="1">
                <a:solidFill>
                  <a:srgbClr val="C00000"/>
                </a:solidFill>
                <a:latin typeface="Arno Pro Smbd" pitchFamily="18" charset="0"/>
              </a:rPr>
              <a:t>def</a:t>
            </a:r>
            <a:r>
              <a:rPr lang="en-US" sz="3600" dirty="0">
                <a:solidFill>
                  <a:srgbClr val="C00000"/>
                </a:solidFill>
                <a:latin typeface="Arno Pro Smbd" pitchFamily="18" charset="0"/>
              </a:rPr>
              <a:t>” </a:t>
            </a:r>
            <a:r>
              <a:rPr lang="en-US" sz="3600" dirty="0">
                <a:solidFill>
                  <a:srgbClr val="002060"/>
                </a:solidFill>
                <a:latin typeface="Arno Pro Smbd" pitchFamily="18" charset="0"/>
              </a:rPr>
              <a:t>followed by function name and </a:t>
            </a:r>
            <a:r>
              <a:rPr lang="en-US" sz="3600" dirty="0">
                <a:solidFill>
                  <a:srgbClr val="C00000"/>
                </a:solidFill>
                <a:latin typeface="Arno Pro Smbd" pitchFamily="18" charset="0"/>
              </a:rPr>
              <a:t>parenthesis (). </a:t>
            </a:r>
          </a:p>
          <a:p>
            <a:pPr eaLnBrk="1" fontAlgn="auto" hangingPunct="1">
              <a:spcBef>
                <a:spcPts val="0"/>
              </a:spcBef>
              <a:spcAft>
                <a:spcPts val="0"/>
              </a:spcAft>
              <a:defRPr/>
            </a:pPr>
            <a:endParaRPr lang="en-US" sz="3600" dirty="0">
              <a:latin typeface="+mn-lt"/>
            </a:endParaRPr>
          </a:p>
          <a:p>
            <a:pPr marL="457200" indent="-457200" eaLnBrk="1" fontAlgn="auto" hangingPunct="1">
              <a:spcBef>
                <a:spcPts val="0"/>
              </a:spcBef>
              <a:spcAft>
                <a:spcPts val="0"/>
              </a:spcAft>
              <a:buFont typeface="Arial" pitchFamily="34" charset="0"/>
              <a:buChar char="•"/>
              <a:defRPr/>
            </a:pPr>
            <a:r>
              <a:rPr lang="en-US" sz="3600" dirty="0">
                <a:solidFill>
                  <a:srgbClr val="002060"/>
                </a:solidFill>
                <a:latin typeface="Arno Pro Smbd" pitchFamily="18" charset="0"/>
              </a:rPr>
              <a:t>Any input parameters or arguments should be placed within these parentheses when you define a function. </a:t>
            </a:r>
          </a:p>
          <a:p>
            <a:pPr eaLnBrk="1" fontAlgn="auto" hangingPunct="1">
              <a:spcBef>
                <a:spcPts val="0"/>
              </a:spcBef>
              <a:spcAft>
                <a:spcPts val="0"/>
              </a:spcAft>
              <a:defRPr/>
            </a:pPr>
            <a:endParaRPr lang="en-US" sz="3600" dirty="0">
              <a:latin typeface="+mn-lt"/>
            </a:endParaRPr>
          </a:p>
          <a:p>
            <a:pPr marL="457200" indent="-457200" eaLnBrk="1" fontAlgn="auto" hangingPunct="1">
              <a:spcBef>
                <a:spcPts val="0"/>
              </a:spcBef>
              <a:spcAft>
                <a:spcPts val="0"/>
              </a:spcAft>
              <a:buFont typeface="Arial" pitchFamily="34" charset="0"/>
              <a:buChar char="•"/>
              <a:defRPr/>
            </a:pPr>
            <a:r>
              <a:rPr lang="en-US" sz="3600" dirty="0">
                <a:solidFill>
                  <a:srgbClr val="002060"/>
                </a:solidFill>
                <a:latin typeface="Arno Pro Smbd" pitchFamily="18" charset="0"/>
              </a:rPr>
              <a:t>The code block always comes after a colon (:) and is indented. </a:t>
            </a:r>
          </a:p>
          <a:p>
            <a:pPr eaLnBrk="1" fontAlgn="auto" hangingPunct="1">
              <a:spcBef>
                <a:spcPts val="0"/>
              </a:spcBef>
              <a:spcAft>
                <a:spcPts val="0"/>
              </a:spcAft>
              <a:defRPr/>
            </a:pPr>
            <a:endParaRPr lang="en-US" sz="3600" dirty="0">
              <a:latin typeface="+mn-lt"/>
            </a:endParaRPr>
          </a:p>
          <a:p>
            <a:pPr marL="457200" indent="-457200" algn="just" eaLnBrk="1" fontAlgn="auto" hangingPunct="1">
              <a:spcBef>
                <a:spcPts val="0"/>
              </a:spcBef>
              <a:spcAft>
                <a:spcPts val="0"/>
              </a:spcAft>
              <a:buFont typeface="Arial" pitchFamily="34" charset="0"/>
              <a:buChar char="•"/>
              <a:defRPr/>
            </a:pPr>
            <a:r>
              <a:rPr lang="en-US" sz="3600" dirty="0">
                <a:solidFill>
                  <a:srgbClr val="002060"/>
                </a:solidFill>
                <a:latin typeface="Arno Pro Smbd" pitchFamily="18" charset="0"/>
              </a:rPr>
              <a:t>The statement “return [expression]” exits a function, optionally passing back an expression to the caller. A “return” with no arguments is the same as return None. </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1">
            <a:extLst>
              <a:ext uri="{FF2B5EF4-FFF2-40B4-BE49-F238E27FC236}">
                <a16:creationId xmlns:a16="http://schemas.microsoft.com/office/drawing/2014/main" id="{95906A9B-0DC9-01B9-C9BC-6AFA4181113C}"/>
              </a:ext>
            </a:extLst>
          </p:cNvPr>
          <p:cNvSpPr>
            <a:spLocks noChangeArrowheads="1"/>
          </p:cNvSpPr>
          <p:nvPr/>
        </p:nvSpPr>
        <p:spPr bwMode="auto">
          <a:xfrm>
            <a:off x="1538288" y="1905000"/>
            <a:ext cx="9129712"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5400">
                <a:solidFill>
                  <a:srgbClr val="C00000"/>
                </a:solidFill>
                <a:latin typeface="Arno Pro Smbd"/>
              </a:rPr>
              <a:t>MyList = [21,76,98,23]</a:t>
            </a:r>
          </a:p>
          <a:p>
            <a:pPr algn="just" eaLnBrk="1" hangingPunct="1"/>
            <a:r>
              <a:rPr lang="en-US" altLang="en-US" sz="5400">
                <a:solidFill>
                  <a:srgbClr val="C00000"/>
                </a:solidFill>
                <a:latin typeface="Arno Pro Smbd"/>
              </a:rPr>
              <a:t>print ('Maximum of MyList :', max(MyList))</a:t>
            </a:r>
          </a:p>
        </p:txBody>
      </p:sp>
      <p:sp>
        <p:nvSpPr>
          <p:cNvPr id="120835" name="Rectangle 2">
            <a:extLst>
              <a:ext uri="{FF2B5EF4-FFF2-40B4-BE49-F238E27FC236}">
                <a16:creationId xmlns:a16="http://schemas.microsoft.com/office/drawing/2014/main" id="{40A36A56-A5B3-6E57-C8F0-56DD348D2B06}"/>
              </a:ext>
            </a:extLst>
          </p:cNvPr>
          <p:cNvSpPr>
            <a:spLocks noChangeArrowheads="1"/>
          </p:cNvSpPr>
          <p:nvPr/>
        </p:nvSpPr>
        <p:spPr bwMode="auto">
          <a:xfrm>
            <a:off x="4953000" y="346075"/>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120836" name="TextBox 4">
            <a:extLst>
              <a:ext uri="{FF2B5EF4-FFF2-40B4-BE49-F238E27FC236}">
                <a16:creationId xmlns:a16="http://schemas.microsoft.com/office/drawing/2014/main" id="{7CEFF950-6A1A-C218-D942-BFE28A47E728}"/>
              </a:ext>
            </a:extLst>
          </p:cNvPr>
          <p:cNvSpPr txBox="1">
            <a:spLocks noChangeArrowheads="1"/>
          </p:cNvSpPr>
          <p:nvPr/>
        </p:nvSpPr>
        <p:spPr bwMode="auto">
          <a:xfrm>
            <a:off x="6324600" y="5257800"/>
            <a:ext cx="6099175"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400" b="1">
                <a:solidFill>
                  <a:srgbClr val="6600FF"/>
                </a:solidFill>
                <a:latin typeface="MinionPro-Bold"/>
              </a:rPr>
              <a:t>Output:</a:t>
            </a:r>
          </a:p>
          <a:p>
            <a:pPr eaLnBrk="1" hangingPunct="1"/>
            <a:r>
              <a:rPr lang="en-US" altLang="en-US" sz="4400">
                <a:solidFill>
                  <a:srgbClr val="000000"/>
                </a:solidFill>
                <a:latin typeface="MinionPro-Regular"/>
              </a:rPr>
              <a:t>Maximum of MyList : 98</a:t>
            </a:r>
            <a:endParaRPr lang="en-US" altLang="en-US" sz="4400"/>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1">
            <a:extLst>
              <a:ext uri="{FF2B5EF4-FFF2-40B4-BE49-F238E27FC236}">
                <a16:creationId xmlns:a16="http://schemas.microsoft.com/office/drawing/2014/main" id="{CA55C0C6-F6DA-0288-2B45-43C11810110D}"/>
              </a:ext>
            </a:extLst>
          </p:cNvPr>
          <p:cNvSpPr>
            <a:spLocks noChangeArrowheads="1"/>
          </p:cNvSpPr>
          <p:nvPr/>
        </p:nvSpPr>
        <p:spPr bwMode="auto">
          <a:xfrm>
            <a:off x="1504950" y="990600"/>
            <a:ext cx="9172575" cy="315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9900">
                <a:solidFill>
                  <a:srgbClr val="C00000"/>
                </a:solidFill>
                <a:latin typeface="Adobe Gothic Std B"/>
                <a:ea typeface="Adobe Gothic Std B"/>
                <a:cs typeface="LCD"/>
              </a:rPr>
              <a:t>sum( )	</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1">
            <a:extLst>
              <a:ext uri="{FF2B5EF4-FFF2-40B4-BE49-F238E27FC236}">
                <a16:creationId xmlns:a16="http://schemas.microsoft.com/office/drawing/2014/main" id="{7A84A8A9-B0D6-D708-963A-446453424314}"/>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122883" name="Rectangle 3">
            <a:extLst>
              <a:ext uri="{FF2B5EF4-FFF2-40B4-BE49-F238E27FC236}">
                <a16:creationId xmlns:a16="http://schemas.microsoft.com/office/drawing/2014/main" id="{2E78DB35-FB1B-D9BF-A323-042E1058FA1B}"/>
              </a:ext>
            </a:extLst>
          </p:cNvPr>
          <p:cNvSpPr>
            <a:spLocks noChangeArrowheads="1"/>
          </p:cNvSpPr>
          <p:nvPr/>
        </p:nvSpPr>
        <p:spPr bwMode="auto">
          <a:xfrm>
            <a:off x="1524000" y="2057400"/>
            <a:ext cx="9144000" cy="221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3800">
                <a:solidFill>
                  <a:srgbClr val="C00000"/>
                </a:solidFill>
                <a:latin typeface="Arno Pro Smbd"/>
              </a:rPr>
              <a:t>sum(list)</a:t>
            </a:r>
            <a:endParaRPr lang="en-US" altLang="en-US" sz="2000">
              <a:solidFill>
                <a:srgbClr val="C00000"/>
              </a:solidFill>
              <a:latin typeface="Arno Pro Smbd"/>
            </a:endParaRP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6AB498A-76E1-600F-9922-926FD8B7C771}"/>
              </a:ext>
            </a:extLst>
          </p:cNvPr>
          <p:cNvSpPr/>
          <p:nvPr/>
        </p:nvSpPr>
        <p:spPr>
          <a:xfrm>
            <a:off x="1524000" y="762000"/>
            <a:ext cx="9144000" cy="5402263"/>
          </a:xfrm>
          <a:prstGeom prst="rect">
            <a:avLst/>
          </a:prstGeom>
        </p:spPr>
        <p:txBody>
          <a:bodyPr>
            <a:spAutoFit/>
          </a:bodyPr>
          <a:lstStyle/>
          <a:p>
            <a:pPr algn="just" eaLnBrk="1" fontAlgn="auto" hangingPunct="1">
              <a:spcBef>
                <a:spcPts val="0"/>
              </a:spcBef>
              <a:spcAft>
                <a:spcPts val="0"/>
              </a:spcAft>
              <a:defRPr/>
            </a:pPr>
            <a:r>
              <a:rPr lang="en-US" sz="11500" b="1" dirty="0">
                <a:effectLst>
                  <a:outerShdw blurRad="38100" dist="38100" dir="2700000" algn="tl">
                    <a:srgbClr val="000000">
                      <a:alpha val="43137"/>
                    </a:srgbClr>
                  </a:outerShdw>
                </a:effectLst>
                <a:latin typeface="Arno Pro Smbd" pitchFamily="18" charset="0"/>
              </a:rPr>
              <a:t>Returns the sum of values in a list	</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1">
            <a:extLst>
              <a:ext uri="{FF2B5EF4-FFF2-40B4-BE49-F238E27FC236}">
                <a16:creationId xmlns:a16="http://schemas.microsoft.com/office/drawing/2014/main" id="{AAC6A2BB-6039-BDA2-F24F-C91C4472B1BA}"/>
              </a:ext>
            </a:extLst>
          </p:cNvPr>
          <p:cNvSpPr>
            <a:spLocks noChangeArrowheads="1"/>
          </p:cNvSpPr>
          <p:nvPr/>
        </p:nvSpPr>
        <p:spPr bwMode="auto">
          <a:xfrm>
            <a:off x="228600" y="1639888"/>
            <a:ext cx="1173480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5400">
                <a:solidFill>
                  <a:srgbClr val="C00000"/>
                </a:solidFill>
                <a:latin typeface="Arno Pro Smbd"/>
              </a:rPr>
              <a:t>MyList = [21,76,98,23]</a:t>
            </a:r>
          </a:p>
          <a:p>
            <a:pPr algn="just" eaLnBrk="1" hangingPunct="1"/>
            <a:r>
              <a:rPr lang="en-US" altLang="en-US" sz="5400">
                <a:solidFill>
                  <a:srgbClr val="C00000"/>
                </a:solidFill>
                <a:latin typeface="Arno Pro Smbd"/>
              </a:rPr>
              <a:t>print ('Sum of MyList :', sum(MyList))</a:t>
            </a:r>
          </a:p>
        </p:txBody>
      </p:sp>
      <p:sp>
        <p:nvSpPr>
          <p:cNvPr id="124931" name="Rectangle 2">
            <a:extLst>
              <a:ext uri="{FF2B5EF4-FFF2-40B4-BE49-F238E27FC236}">
                <a16:creationId xmlns:a16="http://schemas.microsoft.com/office/drawing/2014/main" id="{21D6B1AF-B440-F31E-FD70-56A4992FD56A}"/>
              </a:ext>
            </a:extLst>
          </p:cNvPr>
          <p:cNvSpPr>
            <a:spLocks noChangeArrowheads="1"/>
          </p:cNvSpPr>
          <p:nvPr/>
        </p:nvSpPr>
        <p:spPr bwMode="auto">
          <a:xfrm>
            <a:off x="4267200" y="0"/>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124932" name="TextBox 4">
            <a:extLst>
              <a:ext uri="{FF2B5EF4-FFF2-40B4-BE49-F238E27FC236}">
                <a16:creationId xmlns:a16="http://schemas.microsoft.com/office/drawing/2014/main" id="{B1B9645D-B426-D5FF-61A8-FE424AABB939}"/>
              </a:ext>
            </a:extLst>
          </p:cNvPr>
          <p:cNvSpPr txBox="1">
            <a:spLocks noChangeArrowheads="1"/>
          </p:cNvSpPr>
          <p:nvPr/>
        </p:nvSpPr>
        <p:spPr bwMode="auto">
          <a:xfrm>
            <a:off x="6400800" y="4924425"/>
            <a:ext cx="6099175"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5400" b="1">
                <a:solidFill>
                  <a:srgbClr val="6600FF"/>
                </a:solidFill>
                <a:latin typeface="MinionPro-Bold"/>
              </a:rPr>
              <a:t>Output:</a:t>
            </a:r>
          </a:p>
          <a:p>
            <a:pPr eaLnBrk="1" hangingPunct="1"/>
            <a:r>
              <a:rPr lang="en-US" altLang="en-US" sz="5400">
                <a:solidFill>
                  <a:srgbClr val="000000"/>
                </a:solidFill>
                <a:latin typeface="MinionPro-Regular"/>
              </a:rPr>
              <a:t>Sum of MyList : 218</a:t>
            </a:r>
            <a:endParaRPr lang="en-US" altLang="en-US" sz="540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1">
            <a:extLst>
              <a:ext uri="{FF2B5EF4-FFF2-40B4-BE49-F238E27FC236}">
                <a16:creationId xmlns:a16="http://schemas.microsoft.com/office/drawing/2014/main" id="{453945D4-70A8-041E-A894-FBD304E8E978}"/>
              </a:ext>
            </a:extLst>
          </p:cNvPr>
          <p:cNvSpPr>
            <a:spLocks noChangeArrowheads="1"/>
          </p:cNvSpPr>
          <p:nvPr/>
        </p:nvSpPr>
        <p:spPr bwMode="auto">
          <a:xfrm>
            <a:off x="1495425" y="1600200"/>
            <a:ext cx="9172575" cy="264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6600">
                <a:solidFill>
                  <a:srgbClr val="C00000"/>
                </a:solidFill>
                <a:latin typeface="Adobe Gothic Std B"/>
                <a:ea typeface="Adobe Gothic Std B"/>
                <a:cs typeface="LCD"/>
              </a:rPr>
              <a:t>format( )</a:t>
            </a: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1">
            <a:extLst>
              <a:ext uri="{FF2B5EF4-FFF2-40B4-BE49-F238E27FC236}">
                <a16:creationId xmlns:a16="http://schemas.microsoft.com/office/drawing/2014/main" id="{3A10C1AA-0EC3-E5ED-B5B2-11740DC698B9}"/>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126979" name="Rectangle 3">
            <a:extLst>
              <a:ext uri="{FF2B5EF4-FFF2-40B4-BE49-F238E27FC236}">
                <a16:creationId xmlns:a16="http://schemas.microsoft.com/office/drawing/2014/main" id="{6ED7B52F-EEB2-07A2-AFB2-1DD9B181E591}"/>
              </a:ext>
            </a:extLst>
          </p:cNvPr>
          <p:cNvSpPr>
            <a:spLocks noChangeArrowheads="1"/>
          </p:cNvSpPr>
          <p:nvPr/>
        </p:nvSpPr>
        <p:spPr bwMode="auto">
          <a:xfrm>
            <a:off x="-152400" y="2278063"/>
            <a:ext cx="12496800"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8000">
                <a:solidFill>
                  <a:srgbClr val="C00000"/>
                </a:solidFill>
                <a:latin typeface="Arno Pro Smbd"/>
              </a:rPr>
              <a:t>format(value [, format_spec])</a:t>
            </a:r>
            <a:endParaRPr lang="en-US" altLang="en-US" sz="1200">
              <a:solidFill>
                <a:srgbClr val="C00000"/>
              </a:solidFill>
              <a:latin typeface="Arno Pro Smbd"/>
            </a:endParaRP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D3E4A02-A87B-1566-853A-A3A2AF12BBE3}"/>
              </a:ext>
            </a:extLst>
          </p:cNvPr>
          <p:cNvSpPr/>
          <p:nvPr/>
        </p:nvSpPr>
        <p:spPr>
          <a:xfrm>
            <a:off x="1490663" y="-36513"/>
            <a:ext cx="9131300" cy="6616701"/>
          </a:xfrm>
          <a:prstGeom prst="rect">
            <a:avLst/>
          </a:prstGeom>
        </p:spPr>
        <p:txBody>
          <a:bodyPr>
            <a:spAutoFit/>
          </a:bodyPr>
          <a:lstStyle/>
          <a:p>
            <a:pPr eaLnBrk="1" fontAlgn="auto" hangingPunct="1">
              <a:spcBef>
                <a:spcPts val="0"/>
              </a:spcBef>
              <a:spcAft>
                <a:spcPts val="0"/>
              </a:spcAft>
              <a:defRPr/>
            </a:pPr>
            <a:endParaRPr lang="en-US" sz="700" dirty="0">
              <a:latin typeface="+mn-lt"/>
            </a:endParaRPr>
          </a:p>
          <a:p>
            <a:pPr algn="just" eaLnBrk="1" fontAlgn="auto" hangingPunct="1">
              <a:spcBef>
                <a:spcPts val="0"/>
              </a:spcBef>
              <a:spcAft>
                <a:spcPts val="0"/>
              </a:spcAft>
              <a:defRPr/>
            </a:pPr>
            <a:r>
              <a:rPr lang="en-US" sz="4400" b="1" dirty="0">
                <a:effectLst>
                  <a:outerShdw blurRad="38100" dist="38100" dir="2700000" algn="tl">
                    <a:srgbClr val="000000">
                      <a:alpha val="43137"/>
                    </a:srgbClr>
                  </a:outerShdw>
                </a:effectLst>
                <a:latin typeface="Arno Pro Smbd" pitchFamily="18" charset="0"/>
              </a:rPr>
              <a:t>Returns the output based on the given format</a:t>
            </a:r>
          </a:p>
          <a:p>
            <a:pPr eaLnBrk="1" fontAlgn="auto" hangingPunct="1">
              <a:spcBef>
                <a:spcPts val="0"/>
              </a:spcBef>
              <a:spcAft>
                <a:spcPts val="0"/>
              </a:spcAft>
              <a:defRPr/>
            </a:pPr>
            <a:endParaRPr lang="en-US" sz="700" dirty="0">
              <a:latin typeface="+mn-lt"/>
            </a:endParaRPr>
          </a:p>
          <a:p>
            <a:pPr algn="just" eaLnBrk="1" fontAlgn="auto" hangingPunct="1">
              <a:spcBef>
                <a:spcPts val="0"/>
              </a:spcBef>
              <a:spcAft>
                <a:spcPts val="0"/>
              </a:spcAft>
              <a:defRPr/>
            </a:pPr>
            <a:r>
              <a:rPr lang="en-US" sz="4400" b="1" dirty="0">
                <a:effectLst>
                  <a:outerShdw blurRad="38100" dist="38100" dir="2700000" algn="tl">
                    <a:srgbClr val="000000">
                      <a:alpha val="43137"/>
                    </a:srgbClr>
                  </a:outerShdw>
                </a:effectLst>
                <a:latin typeface="Arno Pro Smbd" pitchFamily="18" charset="0"/>
              </a:rPr>
              <a:t>1. </a:t>
            </a:r>
            <a:r>
              <a:rPr lang="en-US" sz="4400" b="1" dirty="0">
                <a:solidFill>
                  <a:srgbClr val="FF0000"/>
                </a:solidFill>
                <a:effectLst>
                  <a:outerShdw blurRad="38100" dist="38100" dir="2700000" algn="tl">
                    <a:srgbClr val="000000">
                      <a:alpha val="43137"/>
                    </a:srgbClr>
                  </a:outerShdw>
                </a:effectLst>
                <a:latin typeface="Arno Pro Smbd" pitchFamily="18" charset="0"/>
              </a:rPr>
              <a:t>Binary format. </a:t>
            </a:r>
            <a:r>
              <a:rPr lang="en-US" sz="4400" b="1" dirty="0">
                <a:effectLst>
                  <a:outerShdw blurRad="38100" dist="38100" dir="2700000" algn="tl">
                    <a:srgbClr val="000000">
                      <a:alpha val="43137"/>
                    </a:srgbClr>
                  </a:outerShdw>
                </a:effectLst>
                <a:latin typeface="Arno Pro Smbd" pitchFamily="18" charset="0"/>
              </a:rPr>
              <a:t>Outputs the number in base 2.</a:t>
            </a:r>
          </a:p>
          <a:p>
            <a:pPr eaLnBrk="1" fontAlgn="auto" hangingPunct="1">
              <a:spcBef>
                <a:spcPts val="0"/>
              </a:spcBef>
              <a:spcAft>
                <a:spcPts val="0"/>
              </a:spcAft>
              <a:defRPr/>
            </a:pPr>
            <a:endParaRPr lang="en-US" sz="700" dirty="0">
              <a:latin typeface="+mn-lt"/>
            </a:endParaRPr>
          </a:p>
          <a:p>
            <a:pPr algn="just" eaLnBrk="1" fontAlgn="auto" hangingPunct="1">
              <a:spcBef>
                <a:spcPts val="0"/>
              </a:spcBef>
              <a:spcAft>
                <a:spcPts val="0"/>
              </a:spcAft>
              <a:defRPr/>
            </a:pPr>
            <a:r>
              <a:rPr lang="en-US" sz="4400" b="1" dirty="0">
                <a:effectLst>
                  <a:outerShdw blurRad="38100" dist="38100" dir="2700000" algn="tl">
                    <a:srgbClr val="000000">
                      <a:alpha val="43137"/>
                    </a:srgbClr>
                  </a:outerShdw>
                </a:effectLst>
                <a:latin typeface="Arno Pro Smbd" pitchFamily="18" charset="0"/>
              </a:rPr>
              <a:t>2. </a:t>
            </a:r>
            <a:r>
              <a:rPr lang="en-US" sz="4400" b="1" dirty="0">
                <a:solidFill>
                  <a:srgbClr val="FF0000"/>
                </a:solidFill>
                <a:effectLst>
                  <a:outerShdw blurRad="38100" dist="38100" dir="2700000" algn="tl">
                    <a:srgbClr val="000000">
                      <a:alpha val="43137"/>
                    </a:srgbClr>
                  </a:outerShdw>
                </a:effectLst>
                <a:latin typeface="Arno Pro Smbd" pitchFamily="18" charset="0"/>
              </a:rPr>
              <a:t>Octal format. </a:t>
            </a:r>
            <a:r>
              <a:rPr lang="en-US" sz="4400" b="1" dirty="0">
                <a:effectLst>
                  <a:outerShdw blurRad="38100" dist="38100" dir="2700000" algn="tl">
                    <a:srgbClr val="000000">
                      <a:alpha val="43137"/>
                    </a:srgbClr>
                  </a:outerShdw>
                </a:effectLst>
                <a:latin typeface="Arno Pro Smbd" pitchFamily="18" charset="0"/>
              </a:rPr>
              <a:t>Outputs the number in base 8.</a:t>
            </a:r>
          </a:p>
          <a:p>
            <a:pPr eaLnBrk="1" fontAlgn="auto" hangingPunct="1">
              <a:spcBef>
                <a:spcPts val="0"/>
              </a:spcBef>
              <a:spcAft>
                <a:spcPts val="0"/>
              </a:spcAft>
              <a:defRPr/>
            </a:pPr>
            <a:endParaRPr lang="en-US" sz="700" dirty="0">
              <a:latin typeface="+mn-lt"/>
            </a:endParaRPr>
          </a:p>
          <a:p>
            <a:pPr algn="just" eaLnBrk="1" fontAlgn="auto" hangingPunct="1">
              <a:spcBef>
                <a:spcPts val="0"/>
              </a:spcBef>
              <a:spcAft>
                <a:spcPts val="0"/>
              </a:spcAft>
              <a:defRPr/>
            </a:pPr>
            <a:r>
              <a:rPr lang="en-US" sz="4400" b="1" dirty="0">
                <a:effectLst>
                  <a:outerShdw blurRad="38100" dist="38100" dir="2700000" algn="tl">
                    <a:srgbClr val="000000">
                      <a:alpha val="43137"/>
                    </a:srgbClr>
                  </a:outerShdw>
                </a:effectLst>
                <a:latin typeface="Arno Pro Smbd" pitchFamily="18" charset="0"/>
              </a:rPr>
              <a:t>3.</a:t>
            </a:r>
            <a:r>
              <a:rPr lang="en-US" sz="4400" b="1" dirty="0">
                <a:solidFill>
                  <a:srgbClr val="FF0000"/>
                </a:solidFill>
                <a:effectLst>
                  <a:outerShdw blurRad="38100" dist="38100" dir="2700000" algn="tl">
                    <a:srgbClr val="000000">
                      <a:alpha val="43137"/>
                    </a:srgbClr>
                  </a:outerShdw>
                </a:effectLst>
                <a:latin typeface="Arno Pro Smbd" pitchFamily="18" charset="0"/>
              </a:rPr>
              <a:t>Fixed-point notation. </a:t>
            </a:r>
            <a:r>
              <a:rPr lang="en-US" sz="4400" b="1" dirty="0">
                <a:effectLst>
                  <a:outerShdw blurRad="38100" dist="38100" dir="2700000" algn="tl">
                    <a:srgbClr val="000000">
                      <a:alpha val="43137"/>
                    </a:srgbClr>
                  </a:outerShdw>
                </a:effectLst>
                <a:latin typeface="Arno Pro Smbd" pitchFamily="18" charset="0"/>
              </a:rPr>
              <a:t>Displays the number as a fixed-point number. </a:t>
            </a:r>
            <a:r>
              <a:rPr lang="en-US" sz="4400" b="1" dirty="0">
                <a:solidFill>
                  <a:srgbClr val="C00000"/>
                </a:solidFill>
                <a:effectLst>
                  <a:outerShdw blurRad="38100" dist="38100" dir="2700000" algn="tl">
                    <a:srgbClr val="000000">
                      <a:alpha val="43137"/>
                    </a:srgbClr>
                  </a:outerShdw>
                </a:effectLst>
                <a:latin typeface="Arno Pro Smbd" pitchFamily="18" charset="0"/>
              </a:rPr>
              <a:t>The default precision is 6.</a:t>
            </a: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1">
            <a:extLst>
              <a:ext uri="{FF2B5EF4-FFF2-40B4-BE49-F238E27FC236}">
                <a16:creationId xmlns:a16="http://schemas.microsoft.com/office/drawing/2014/main" id="{AE537C40-C998-E202-4A5C-9FCA3557E047}"/>
              </a:ext>
            </a:extLst>
          </p:cNvPr>
          <p:cNvSpPr>
            <a:spLocks noChangeArrowheads="1"/>
          </p:cNvSpPr>
          <p:nvPr/>
        </p:nvSpPr>
        <p:spPr bwMode="auto">
          <a:xfrm>
            <a:off x="457200" y="838200"/>
            <a:ext cx="10982325" cy="347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4400">
                <a:solidFill>
                  <a:srgbClr val="C00000"/>
                </a:solidFill>
                <a:latin typeface="Arno Pro Smbd"/>
              </a:rPr>
              <a:t>x= 14</a:t>
            </a:r>
          </a:p>
          <a:p>
            <a:pPr algn="just" eaLnBrk="1" hangingPunct="1"/>
            <a:r>
              <a:rPr lang="en-US" altLang="en-US" sz="4400">
                <a:solidFill>
                  <a:srgbClr val="C00000"/>
                </a:solidFill>
                <a:latin typeface="Arno Pro Smbd"/>
              </a:rPr>
              <a:t>y= 25</a:t>
            </a:r>
          </a:p>
          <a:p>
            <a:pPr algn="just" eaLnBrk="1" hangingPunct="1"/>
            <a:r>
              <a:rPr lang="en-US" altLang="en-US" sz="4400">
                <a:solidFill>
                  <a:srgbClr val="C00000"/>
                </a:solidFill>
                <a:latin typeface="Arno Pro Smbd"/>
              </a:rPr>
              <a:t>print ('x value in binary :',format(x,'b'))</a:t>
            </a:r>
          </a:p>
          <a:p>
            <a:pPr algn="just" eaLnBrk="1" hangingPunct="1"/>
            <a:r>
              <a:rPr lang="en-US" altLang="en-US" sz="4400">
                <a:solidFill>
                  <a:srgbClr val="C00000"/>
                </a:solidFill>
                <a:latin typeface="Arno Pro Smbd"/>
              </a:rPr>
              <a:t>print ('y value in octal :',format(y,'o'))</a:t>
            </a:r>
          </a:p>
          <a:p>
            <a:pPr algn="just" eaLnBrk="1" hangingPunct="1"/>
            <a:r>
              <a:rPr lang="en-US" altLang="en-US" sz="4400">
                <a:solidFill>
                  <a:srgbClr val="C00000"/>
                </a:solidFill>
                <a:latin typeface="Arno Pro Smbd"/>
              </a:rPr>
              <a:t>print('y value in Fixed-point no ',format(y,'f'))</a:t>
            </a:r>
          </a:p>
        </p:txBody>
      </p:sp>
      <p:sp>
        <p:nvSpPr>
          <p:cNvPr id="129027" name="Rectangle 2">
            <a:extLst>
              <a:ext uri="{FF2B5EF4-FFF2-40B4-BE49-F238E27FC236}">
                <a16:creationId xmlns:a16="http://schemas.microsoft.com/office/drawing/2014/main" id="{A8AEF725-819D-90AD-AB89-7196EC5641BA}"/>
              </a:ext>
            </a:extLst>
          </p:cNvPr>
          <p:cNvSpPr>
            <a:spLocks noChangeArrowheads="1"/>
          </p:cNvSpPr>
          <p:nvPr/>
        </p:nvSpPr>
        <p:spPr bwMode="auto">
          <a:xfrm>
            <a:off x="4516438" y="90488"/>
            <a:ext cx="3159125"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129028" name="TextBox 4">
            <a:extLst>
              <a:ext uri="{FF2B5EF4-FFF2-40B4-BE49-F238E27FC236}">
                <a16:creationId xmlns:a16="http://schemas.microsoft.com/office/drawing/2014/main" id="{0405E461-F585-5D12-F90D-3172CBCC7815}"/>
              </a:ext>
            </a:extLst>
          </p:cNvPr>
          <p:cNvSpPr txBox="1">
            <a:spLocks noChangeArrowheads="1"/>
          </p:cNvSpPr>
          <p:nvPr/>
        </p:nvSpPr>
        <p:spPr bwMode="auto">
          <a:xfrm>
            <a:off x="5181600" y="4549775"/>
            <a:ext cx="7446963"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3600" b="1">
                <a:solidFill>
                  <a:srgbClr val="6600FF"/>
                </a:solidFill>
                <a:latin typeface="MinionPro-Bold"/>
              </a:rPr>
              <a:t>Output:</a:t>
            </a:r>
          </a:p>
          <a:p>
            <a:pPr eaLnBrk="1" hangingPunct="1"/>
            <a:r>
              <a:rPr lang="en-US" altLang="en-US" sz="3600">
                <a:solidFill>
                  <a:srgbClr val="000000"/>
                </a:solidFill>
                <a:latin typeface="MinionPro-Regular"/>
              </a:rPr>
              <a:t>x value in binary : 1110</a:t>
            </a:r>
          </a:p>
          <a:p>
            <a:pPr eaLnBrk="1" hangingPunct="1"/>
            <a:r>
              <a:rPr lang="en-US" altLang="en-US" sz="3600">
                <a:solidFill>
                  <a:srgbClr val="000000"/>
                </a:solidFill>
                <a:latin typeface="MinionPro-Regular"/>
              </a:rPr>
              <a:t>y value in octal : 31</a:t>
            </a:r>
          </a:p>
          <a:p>
            <a:pPr eaLnBrk="1" hangingPunct="1"/>
            <a:r>
              <a:rPr lang="en-US" altLang="en-US" sz="3600">
                <a:solidFill>
                  <a:srgbClr val="000000"/>
                </a:solidFill>
                <a:latin typeface="MinionPro-Regular"/>
              </a:rPr>
              <a:t>y value in Fixed-point no : 25.000000</a:t>
            </a:r>
            <a:endParaRPr lang="en-US" altLang="en-US" sz="3600"/>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1">
            <a:extLst>
              <a:ext uri="{FF2B5EF4-FFF2-40B4-BE49-F238E27FC236}">
                <a16:creationId xmlns:a16="http://schemas.microsoft.com/office/drawing/2014/main" id="{4EDD22EA-8B2D-B787-EFC2-56E92F8904FC}"/>
              </a:ext>
            </a:extLst>
          </p:cNvPr>
          <p:cNvSpPr>
            <a:spLocks noChangeArrowheads="1"/>
          </p:cNvSpPr>
          <p:nvPr/>
        </p:nvSpPr>
        <p:spPr bwMode="auto">
          <a:xfrm>
            <a:off x="1495425" y="1600200"/>
            <a:ext cx="9172575" cy="264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6600">
                <a:solidFill>
                  <a:srgbClr val="C00000"/>
                </a:solidFill>
                <a:latin typeface="Adobe Gothic Std B"/>
                <a:ea typeface="Adobe Gothic Std B"/>
                <a:cs typeface="LCD"/>
              </a:rPr>
              <a:t>round(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1">
            <a:extLst>
              <a:ext uri="{FF2B5EF4-FFF2-40B4-BE49-F238E27FC236}">
                <a16:creationId xmlns:a16="http://schemas.microsoft.com/office/drawing/2014/main" id="{CEF930E4-7BC1-F4CE-400B-CCB03D7151E1}"/>
              </a:ext>
            </a:extLst>
          </p:cNvPr>
          <p:cNvSpPr>
            <a:spLocks noChangeArrowheads="1"/>
          </p:cNvSpPr>
          <p:nvPr/>
        </p:nvSpPr>
        <p:spPr bwMode="auto">
          <a:xfrm>
            <a:off x="1041400" y="0"/>
            <a:ext cx="344805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3" name="Rounded Rectangle 2">
            <a:extLst>
              <a:ext uri="{FF2B5EF4-FFF2-40B4-BE49-F238E27FC236}">
                <a16:creationId xmlns:a16="http://schemas.microsoft.com/office/drawing/2014/main" id="{88FF8665-83DB-6DF4-7550-41B1615D792C}"/>
              </a:ext>
            </a:extLst>
          </p:cNvPr>
          <p:cNvSpPr/>
          <p:nvPr/>
        </p:nvSpPr>
        <p:spPr>
          <a:xfrm>
            <a:off x="1676400" y="1446213"/>
            <a:ext cx="8839200" cy="4343400"/>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eaLnBrk="1" fontAlgn="auto" hangingPunct="1">
              <a:spcBef>
                <a:spcPts val="0"/>
              </a:spcBef>
              <a:spcAft>
                <a:spcPts val="0"/>
              </a:spcAft>
              <a:defRPr/>
            </a:pPr>
            <a:endParaRPr lang="en-US" b="1" dirty="0">
              <a:solidFill>
                <a:srgbClr val="C00000"/>
              </a:solidFill>
              <a:latin typeface="Angsana New" pitchFamily="18" charset="-34"/>
              <a:cs typeface="Angsana New" pitchFamily="18" charset="-34"/>
            </a:endParaRPr>
          </a:p>
          <a:p>
            <a:pPr eaLnBrk="1" fontAlgn="auto" hangingPunct="1">
              <a:spcBef>
                <a:spcPts val="0"/>
              </a:spcBef>
              <a:spcAft>
                <a:spcPts val="0"/>
              </a:spcAft>
              <a:defRPr/>
            </a:pPr>
            <a:endParaRPr lang="en-US" sz="2800" dirty="0"/>
          </a:p>
          <a:p>
            <a:pPr eaLnBrk="1" fontAlgn="auto" hangingPunct="1">
              <a:spcBef>
                <a:spcPts val="0"/>
              </a:spcBef>
              <a:spcAft>
                <a:spcPts val="0"/>
              </a:spcAft>
              <a:defRPr/>
            </a:pPr>
            <a:r>
              <a:rPr lang="en-US" sz="4400" dirty="0" err="1">
                <a:solidFill>
                  <a:srgbClr val="C00000"/>
                </a:solidFill>
                <a:latin typeface="Arno Pro Smbd" pitchFamily="18" charset="0"/>
              </a:rPr>
              <a:t>def</a:t>
            </a:r>
            <a:r>
              <a:rPr lang="en-US" sz="4400" dirty="0">
                <a:solidFill>
                  <a:srgbClr val="C00000"/>
                </a:solidFill>
                <a:latin typeface="Arno Pro Smbd" pitchFamily="18" charset="0"/>
              </a:rPr>
              <a:t> &lt;</a:t>
            </a:r>
            <a:r>
              <a:rPr lang="en-US" sz="4400" dirty="0" err="1">
                <a:solidFill>
                  <a:srgbClr val="C00000"/>
                </a:solidFill>
                <a:latin typeface="Arno Pro Smbd" pitchFamily="18" charset="0"/>
              </a:rPr>
              <a:t>function_name</a:t>
            </a:r>
            <a:r>
              <a:rPr lang="en-US" sz="4400" dirty="0">
                <a:solidFill>
                  <a:srgbClr val="C00000"/>
                </a:solidFill>
                <a:latin typeface="Arno Pro Smbd" pitchFamily="18" charset="0"/>
              </a:rPr>
              <a:t> ([parameter1, parameter2…] )&gt; : </a:t>
            </a:r>
          </a:p>
          <a:p>
            <a:pPr eaLnBrk="1" fontAlgn="auto" hangingPunct="1">
              <a:spcBef>
                <a:spcPts val="0"/>
              </a:spcBef>
              <a:spcAft>
                <a:spcPts val="0"/>
              </a:spcAft>
              <a:defRPr/>
            </a:pPr>
            <a:r>
              <a:rPr lang="en-US" sz="4400" dirty="0">
                <a:solidFill>
                  <a:srgbClr val="C00000"/>
                </a:solidFill>
                <a:latin typeface="Arno Pro Smbd" pitchFamily="18" charset="0"/>
              </a:rPr>
              <a:t>	&lt;Block of Statements&gt; </a:t>
            </a:r>
          </a:p>
          <a:p>
            <a:pPr eaLnBrk="1" fontAlgn="auto" hangingPunct="1">
              <a:spcBef>
                <a:spcPts val="0"/>
              </a:spcBef>
              <a:spcAft>
                <a:spcPts val="0"/>
              </a:spcAft>
              <a:defRPr/>
            </a:pPr>
            <a:r>
              <a:rPr lang="en-US" sz="4400" dirty="0">
                <a:solidFill>
                  <a:srgbClr val="C00000"/>
                </a:solidFill>
                <a:latin typeface="Arno Pro Smbd" pitchFamily="18" charset="0"/>
              </a:rPr>
              <a:t>	return &lt;expression / None&gt; 	</a:t>
            </a:r>
          </a:p>
          <a:p>
            <a:pPr eaLnBrk="1" fontAlgn="auto" hangingPunct="1">
              <a:spcBef>
                <a:spcPts val="0"/>
              </a:spcBef>
              <a:spcAft>
                <a:spcPts val="0"/>
              </a:spcAft>
              <a:defRPr/>
            </a:pPr>
            <a:endParaRPr lang="en-US" sz="1000" b="1" dirty="0">
              <a:solidFill>
                <a:srgbClr val="C00000"/>
              </a:solidFill>
              <a:latin typeface="Angsana New" pitchFamily="18" charset="-34"/>
              <a:cs typeface="Angsana New" pitchFamily="18" charset="-34"/>
            </a:endParaRPr>
          </a:p>
          <a:p>
            <a:pPr eaLnBrk="1" fontAlgn="auto" hangingPunct="1">
              <a:spcBef>
                <a:spcPts val="0"/>
              </a:spcBef>
              <a:spcAft>
                <a:spcPts val="0"/>
              </a:spcAft>
              <a:defRPr/>
            </a:pPr>
            <a:endParaRPr lang="en-US" sz="4400" dirty="0">
              <a:solidFill>
                <a:srgbClr val="C00000"/>
              </a:solidFill>
              <a:latin typeface="Arno Pro Smbd" pitchFamily="18" charset="0"/>
            </a:endParaRP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1">
            <a:extLst>
              <a:ext uri="{FF2B5EF4-FFF2-40B4-BE49-F238E27FC236}">
                <a16:creationId xmlns:a16="http://schemas.microsoft.com/office/drawing/2014/main" id="{7C0819D7-C415-122C-6B2A-10E83F93FE60}"/>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131075" name="Rectangle 3">
            <a:extLst>
              <a:ext uri="{FF2B5EF4-FFF2-40B4-BE49-F238E27FC236}">
                <a16:creationId xmlns:a16="http://schemas.microsoft.com/office/drawing/2014/main" id="{BCEF18BF-771E-8EEA-DB43-6A4C843908CC}"/>
              </a:ext>
            </a:extLst>
          </p:cNvPr>
          <p:cNvSpPr>
            <a:spLocks noChangeArrowheads="1"/>
          </p:cNvSpPr>
          <p:nvPr/>
        </p:nvSpPr>
        <p:spPr bwMode="auto">
          <a:xfrm>
            <a:off x="571500" y="3048000"/>
            <a:ext cx="110490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8000">
                <a:solidFill>
                  <a:srgbClr val="C00000"/>
                </a:solidFill>
                <a:latin typeface="Arno Pro Smbd"/>
              </a:rPr>
              <a:t>round(number [,ndigits])</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DFEF2A2-DC74-04A1-DFD2-A8654EDD8E67}"/>
              </a:ext>
            </a:extLst>
          </p:cNvPr>
          <p:cNvSpPr/>
          <p:nvPr/>
        </p:nvSpPr>
        <p:spPr>
          <a:xfrm>
            <a:off x="1676400" y="95250"/>
            <a:ext cx="9144000" cy="6770688"/>
          </a:xfrm>
          <a:prstGeom prst="rect">
            <a:avLst/>
          </a:prstGeom>
        </p:spPr>
        <p:txBody>
          <a:bodyPr>
            <a:spAutoFit/>
          </a:bodyPr>
          <a:lstStyle/>
          <a:p>
            <a:pPr eaLnBrk="1" fontAlgn="auto" hangingPunct="1">
              <a:spcBef>
                <a:spcPts val="0"/>
              </a:spcBef>
              <a:spcAft>
                <a:spcPts val="0"/>
              </a:spcAft>
              <a:defRPr/>
            </a:pPr>
            <a:endParaRPr lang="en-US" dirty="0">
              <a:latin typeface="+mn-lt"/>
            </a:endParaRPr>
          </a:p>
          <a:p>
            <a:pPr eaLnBrk="1" fontAlgn="auto" hangingPunct="1">
              <a:spcBef>
                <a:spcPts val="0"/>
              </a:spcBef>
              <a:spcAft>
                <a:spcPts val="0"/>
              </a:spcAft>
              <a:defRPr/>
            </a:pPr>
            <a:r>
              <a:rPr lang="en-US" sz="4400" b="1" dirty="0">
                <a:effectLst>
                  <a:outerShdw blurRad="38100" dist="38100" dir="2700000" algn="tl">
                    <a:srgbClr val="000000">
                      <a:alpha val="43137"/>
                    </a:srgbClr>
                  </a:outerShdw>
                </a:effectLst>
                <a:latin typeface="Arno Pro Smbd" pitchFamily="18" charset="0"/>
              </a:rPr>
              <a:t>Returns the nearest integer to its input.</a:t>
            </a:r>
          </a:p>
          <a:p>
            <a:pPr eaLnBrk="1" fontAlgn="auto" hangingPunct="1">
              <a:spcBef>
                <a:spcPts val="0"/>
              </a:spcBef>
              <a:spcAft>
                <a:spcPts val="0"/>
              </a:spcAft>
              <a:defRPr/>
            </a:pPr>
            <a:endParaRPr lang="en-US" dirty="0">
              <a:latin typeface="+mn-lt"/>
            </a:endParaRPr>
          </a:p>
          <a:p>
            <a:pPr eaLnBrk="1" fontAlgn="auto" hangingPunct="1">
              <a:spcBef>
                <a:spcPts val="0"/>
              </a:spcBef>
              <a:spcAft>
                <a:spcPts val="0"/>
              </a:spcAft>
              <a:defRPr/>
            </a:pPr>
            <a:r>
              <a:rPr lang="en-US" sz="4400" b="1" dirty="0">
                <a:effectLst>
                  <a:outerShdw blurRad="38100" dist="38100" dir="2700000" algn="tl">
                    <a:srgbClr val="000000">
                      <a:alpha val="43137"/>
                    </a:srgbClr>
                  </a:outerShdw>
                </a:effectLst>
                <a:latin typeface="Arno Pro Smbd" pitchFamily="18" charset="0"/>
              </a:rPr>
              <a:t>1. First argument (number) is used to specify the value to be rounded.</a:t>
            </a:r>
          </a:p>
          <a:p>
            <a:pPr eaLnBrk="1" fontAlgn="auto" hangingPunct="1">
              <a:spcBef>
                <a:spcPts val="0"/>
              </a:spcBef>
              <a:spcAft>
                <a:spcPts val="0"/>
              </a:spcAft>
              <a:defRPr/>
            </a:pPr>
            <a:r>
              <a:rPr lang="en-US" dirty="0">
                <a:latin typeface="+mn-lt"/>
              </a:rPr>
              <a:t>	</a:t>
            </a:r>
          </a:p>
          <a:p>
            <a:pPr eaLnBrk="1" fontAlgn="auto" hangingPunct="1">
              <a:spcBef>
                <a:spcPts val="0"/>
              </a:spcBef>
              <a:spcAft>
                <a:spcPts val="0"/>
              </a:spcAft>
              <a:defRPr/>
            </a:pPr>
            <a:endParaRPr lang="en-US" dirty="0">
              <a:latin typeface="+mn-lt"/>
            </a:endParaRPr>
          </a:p>
          <a:p>
            <a:pPr eaLnBrk="1" fontAlgn="auto" hangingPunct="1">
              <a:spcBef>
                <a:spcPts val="0"/>
              </a:spcBef>
              <a:spcAft>
                <a:spcPts val="0"/>
              </a:spcAft>
              <a:defRPr/>
            </a:pPr>
            <a:endParaRPr lang="en-US" dirty="0">
              <a:latin typeface="+mn-lt"/>
            </a:endParaRPr>
          </a:p>
          <a:p>
            <a:pPr eaLnBrk="1" fontAlgn="auto" hangingPunct="1">
              <a:spcBef>
                <a:spcPts val="0"/>
              </a:spcBef>
              <a:spcAft>
                <a:spcPts val="0"/>
              </a:spcAft>
              <a:defRPr/>
            </a:pPr>
            <a:r>
              <a:rPr lang="en-US" sz="4400" b="1" dirty="0">
                <a:effectLst>
                  <a:outerShdw blurRad="38100" dist="38100" dir="2700000" algn="tl">
                    <a:srgbClr val="000000">
                      <a:alpha val="43137"/>
                    </a:srgbClr>
                  </a:outerShdw>
                </a:effectLst>
                <a:latin typeface="Arno Pro Smbd" pitchFamily="18" charset="0"/>
              </a:rPr>
              <a:t>2. Second argument (</a:t>
            </a:r>
            <a:r>
              <a:rPr lang="en-US" sz="4400" b="1" dirty="0" err="1">
                <a:effectLst>
                  <a:outerShdw blurRad="38100" dist="38100" dir="2700000" algn="tl">
                    <a:srgbClr val="000000">
                      <a:alpha val="43137"/>
                    </a:srgbClr>
                  </a:outerShdw>
                </a:effectLst>
                <a:latin typeface="Arno Pro Smbd" pitchFamily="18" charset="0"/>
              </a:rPr>
              <a:t>ndigits</a:t>
            </a:r>
            <a:r>
              <a:rPr lang="en-US" sz="4400" b="1" dirty="0">
                <a:effectLst>
                  <a:outerShdw blurRad="38100" dist="38100" dir="2700000" algn="tl">
                    <a:srgbClr val="000000">
                      <a:alpha val="43137"/>
                    </a:srgbClr>
                  </a:outerShdw>
                </a:effectLst>
                <a:latin typeface="Arno Pro Smbd" pitchFamily="18" charset="0"/>
              </a:rPr>
              <a:t>) is used to specify the number of decimal digits desired after rounding. </a:t>
            </a:r>
          </a:p>
          <a:p>
            <a:pPr eaLnBrk="1" fontAlgn="auto" hangingPunct="1">
              <a:spcBef>
                <a:spcPts val="0"/>
              </a:spcBef>
              <a:spcAft>
                <a:spcPts val="0"/>
              </a:spcAft>
              <a:defRPr/>
            </a:pPr>
            <a:r>
              <a:rPr lang="en-US" dirty="0">
                <a:latin typeface="+mn-lt"/>
              </a:rPr>
              <a:t>	</a:t>
            </a:r>
          </a:p>
          <a:p>
            <a:pPr eaLnBrk="1" fontAlgn="auto" hangingPunct="1">
              <a:spcBef>
                <a:spcPts val="0"/>
              </a:spcBef>
              <a:spcAft>
                <a:spcPts val="0"/>
              </a:spcAft>
              <a:defRPr/>
            </a:pPr>
            <a:endParaRPr lang="en-US" dirty="0">
              <a:latin typeface="+mn-lt"/>
            </a:endParaRP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1">
            <a:extLst>
              <a:ext uri="{FF2B5EF4-FFF2-40B4-BE49-F238E27FC236}">
                <a16:creationId xmlns:a16="http://schemas.microsoft.com/office/drawing/2014/main" id="{FE93E9AB-6E1C-1224-3EB7-9D99513024DD}"/>
              </a:ext>
            </a:extLst>
          </p:cNvPr>
          <p:cNvSpPr>
            <a:spLocks noChangeArrowheads="1"/>
          </p:cNvSpPr>
          <p:nvPr/>
        </p:nvSpPr>
        <p:spPr bwMode="auto">
          <a:xfrm>
            <a:off x="152400" y="685800"/>
            <a:ext cx="91440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4400">
                <a:solidFill>
                  <a:srgbClr val="C00000"/>
                </a:solidFill>
                <a:latin typeface="Arno Pro Smbd"/>
              </a:rPr>
              <a:t>x= 17.9</a:t>
            </a:r>
          </a:p>
          <a:p>
            <a:pPr algn="just" eaLnBrk="1" hangingPunct="1"/>
            <a:r>
              <a:rPr lang="en-US" altLang="en-US" sz="4400">
                <a:solidFill>
                  <a:srgbClr val="C00000"/>
                </a:solidFill>
                <a:latin typeface="Arno Pro Smbd"/>
              </a:rPr>
              <a:t>y= 22.2</a:t>
            </a:r>
          </a:p>
          <a:p>
            <a:pPr algn="just" eaLnBrk="1" hangingPunct="1"/>
            <a:r>
              <a:rPr lang="en-US" altLang="en-US" sz="4400">
                <a:solidFill>
                  <a:srgbClr val="C00000"/>
                </a:solidFill>
                <a:latin typeface="Arno Pro Smbd"/>
              </a:rPr>
              <a:t>z= -18.3</a:t>
            </a:r>
          </a:p>
          <a:p>
            <a:pPr algn="just" eaLnBrk="1" hangingPunct="1"/>
            <a:r>
              <a:rPr lang="en-US" altLang="en-US" sz="4400">
                <a:solidFill>
                  <a:srgbClr val="C00000"/>
                </a:solidFill>
                <a:latin typeface="Arno Pro Smbd"/>
              </a:rPr>
              <a:t>print ('x value is rounded to', round (x))</a:t>
            </a:r>
          </a:p>
          <a:p>
            <a:pPr algn="just" eaLnBrk="1" hangingPunct="1"/>
            <a:r>
              <a:rPr lang="en-US" altLang="en-US" sz="4400">
                <a:solidFill>
                  <a:srgbClr val="C00000"/>
                </a:solidFill>
                <a:latin typeface="Arno Pro Smbd"/>
              </a:rPr>
              <a:t>print ('y value is rounded to', round (y))</a:t>
            </a:r>
          </a:p>
          <a:p>
            <a:pPr algn="just" eaLnBrk="1" hangingPunct="1"/>
            <a:r>
              <a:rPr lang="en-US" altLang="en-US" sz="4400">
                <a:solidFill>
                  <a:srgbClr val="C00000"/>
                </a:solidFill>
                <a:latin typeface="Arno Pro Smbd"/>
              </a:rPr>
              <a:t>print ('z value is rounded to', round (z))</a:t>
            </a:r>
          </a:p>
        </p:txBody>
      </p:sp>
      <p:sp>
        <p:nvSpPr>
          <p:cNvPr id="133123" name="Rectangle 2">
            <a:extLst>
              <a:ext uri="{FF2B5EF4-FFF2-40B4-BE49-F238E27FC236}">
                <a16:creationId xmlns:a16="http://schemas.microsoft.com/office/drawing/2014/main" id="{166E622D-FCE4-D3B6-7840-8474DDA95E3B}"/>
              </a:ext>
            </a:extLst>
          </p:cNvPr>
          <p:cNvSpPr>
            <a:spLocks noChangeArrowheads="1"/>
          </p:cNvSpPr>
          <p:nvPr/>
        </p:nvSpPr>
        <p:spPr bwMode="auto">
          <a:xfrm>
            <a:off x="3978275" y="-74613"/>
            <a:ext cx="3159125" cy="1016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133124" name="TextBox 4">
            <a:extLst>
              <a:ext uri="{FF2B5EF4-FFF2-40B4-BE49-F238E27FC236}">
                <a16:creationId xmlns:a16="http://schemas.microsoft.com/office/drawing/2014/main" id="{93741E0C-DFD7-B5E0-AB04-5885E7E20F10}"/>
              </a:ext>
            </a:extLst>
          </p:cNvPr>
          <p:cNvSpPr txBox="1">
            <a:spLocks noChangeArrowheads="1"/>
          </p:cNvSpPr>
          <p:nvPr/>
        </p:nvSpPr>
        <p:spPr bwMode="auto">
          <a:xfrm>
            <a:off x="7224713" y="4584700"/>
            <a:ext cx="480060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3600" b="1">
                <a:solidFill>
                  <a:srgbClr val="6600FF"/>
                </a:solidFill>
                <a:latin typeface="MinionPro-Bold"/>
              </a:rPr>
              <a:t>Output:1</a:t>
            </a:r>
          </a:p>
          <a:p>
            <a:pPr eaLnBrk="1" hangingPunct="1"/>
            <a:r>
              <a:rPr lang="en-US" altLang="en-US" sz="3600">
                <a:solidFill>
                  <a:srgbClr val="000000"/>
                </a:solidFill>
                <a:latin typeface="MinionPro-Regular"/>
              </a:rPr>
              <a:t>x value is rounded to 18</a:t>
            </a:r>
          </a:p>
          <a:p>
            <a:pPr eaLnBrk="1" hangingPunct="1"/>
            <a:r>
              <a:rPr lang="en-US" altLang="en-US" sz="3600">
                <a:solidFill>
                  <a:srgbClr val="000000"/>
                </a:solidFill>
                <a:latin typeface="MinionPro-Regular"/>
              </a:rPr>
              <a:t>y value is rounded to 22</a:t>
            </a:r>
          </a:p>
          <a:p>
            <a:pPr eaLnBrk="1" hangingPunct="1"/>
            <a:r>
              <a:rPr lang="en-US" altLang="en-US" sz="3600">
                <a:solidFill>
                  <a:srgbClr val="000000"/>
                </a:solidFill>
                <a:latin typeface="MinionPro-Regular"/>
              </a:rPr>
              <a:t>z value is rounded to -18</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1">
            <a:extLst>
              <a:ext uri="{FF2B5EF4-FFF2-40B4-BE49-F238E27FC236}">
                <a16:creationId xmlns:a16="http://schemas.microsoft.com/office/drawing/2014/main" id="{DB787B1D-26B2-89B6-8EF2-3C6D7B25D06B}"/>
              </a:ext>
            </a:extLst>
          </p:cNvPr>
          <p:cNvSpPr>
            <a:spLocks noChangeArrowheads="1"/>
          </p:cNvSpPr>
          <p:nvPr/>
        </p:nvSpPr>
        <p:spPr bwMode="auto">
          <a:xfrm>
            <a:off x="1495425" y="1600200"/>
            <a:ext cx="9172575" cy="264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6600">
                <a:solidFill>
                  <a:srgbClr val="C00000"/>
                </a:solidFill>
                <a:latin typeface="Adobe Gothic Std B"/>
                <a:ea typeface="Adobe Gothic Std B"/>
                <a:cs typeface="LCD"/>
              </a:rPr>
              <a:t>pow( )</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1">
            <a:extLst>
              <a:ext uri="{FF2B5EF4-FFF2-40B4-BE49-F238E27FC236}">
                <a16:creationId xmlns:a16="http://schemas.microsoft.com/office/drawing/2014/main" id="{ACD1BCE7-1EC0-1737-237B-51FB385E15E5}"/>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135171" name="Rectangle 3">
            <a:extLst>
              <a:ext uri="{FF2B5EF4-FFF2-40B4-BE49-F238E27FC236}">
                <a16:creationId xmlns:a16="http://schemas.microsoft.com/office/drawing/2014/main" id="{4C913E7B-6A3C-B7AE-D9A4-A1C18C179083}"/>
              </a:ext>
            </a:extLst>
          </p:cNvPr>
          <p:cNvSpPr>
            <a:spLocks noChangeArrowheads="1"/>
          </p:cNvSpPr>
          <p:nvPr/>
        </p:nvSpPr>
        <p:spPr bwMode="auto">
          <a:xfrm>
            <a:off x="1524000" y="2219325"/>
            <a:ext cx="9144000"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6600">
                <a:solidFill>
                  <a:srgbClr val="C00000"/>
                </a:solidFill>
                <a:latin typeface="Arno Pro Smbd"/>
              </a:rPr>
              <a:t>pow(a,b)</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2E7CAC2-B494-6E8F-8759-9CCF2EA37821}"/>
              </a:ext>
            </a:extLst>
          </p:cNvPr>
          <p:cNvSpPr/>
          <p:nvPr/>
        </p:nvSpPr>
        <p:spPr>
          <a:xfrm>
            <a:off x="800100" y="1066800"/>
            <a:ext cx="10591800" cy="5016500"/>
          </a:xfrm>
          <a:prstGeom prst="rect">
            <a:avLst/>
          </a:prstGeom>
        </p:spPr>
        <p:txBody>
          <a:bodyPr>
            <a:spAutoFit/>
          </a:bodyPr>
          <a:lstStyle/>
          <a:p>
            <a:pPr eaLnBrk="1" fontAlgn="auto" hangingPunct="1">
              <a:spcBef>
                <a:spcPts val="0"/>
              </a:spcBef>
              <a:spcAft>
                <a:spcPts val="0"/>
              </a:spcAft>
              <a:defRPr/>
            </a:pPr>
            <a:r>
              <a:rPr lang="en-US" sz="8000" b="1" dirty="0">
                <a:effectLst>
                  <a:outerShdw blurRad="38100" dist="38100" dir="2700000" algn="tl">
                    <a:srgbClr val="000000">
                      <a:alpha val="43137"/>
                    </a:srgbClr>
                  </a:outerShdw>
                </a:effectLst>
                <a:latin typeface="Arno Pro Smbd" pitchFamily="18" charset="0"/>
              </a:rPr>
              <a:t>Returns the computation of </a:t>
            </a:r>
            <a:r>
              <a:rPr lang="en-US" sz="8000" b="1" dirty="0" err="1">
                <a:effectLst>
                  <a:outerShdw blurRad="38100" dist="38100" dir="2700000" algn="tl">
                    <a:srgbClr val="000000">
                      <a:alpha val="43137"/>
                    </a:srgbClr>
                  </a:outerShdw>
                </a:effectLst>
                <a:latin typeface="Arno Pro Smbd" pitchFamily="18" charset="0"/>
              </a:rPr>
              <a:t>ab</a:t>
            </a:r>
            <a:endParaRPr lang="en-US" sz="8000" b="1" dirty="0">
              <a:effectLst>
                <a:outerShdw blurRad="38100" dist="38100" dir="2700000" algn="tl">
                  <a:srgbClr val="000000">
                    <a:alpha val="43137"/>
                  </a:srgbClr>
                </a:outerShdw>
              </a:effectLst>
              <a:latin typeface="Arno Pro Smbd" pitchFamily="18" charset="0"/>
            </a:endParaRPr>
          </a:p>
          <a:p>
            <a:pPr eaLnBrk="1" fontAlgn="auto" hangingPunct="1">
              <a:spcBef>
                <a:spcPts val="0"/>
              </a:spcBef>
              <a:spcAft>
                <a:spcPts val="0"/>
              </a:spcAft>
              <a:defRPr/>
            </a:pPr>
            <a:r>
              <a:rPr lang="en-US" sz="8000" b="1" dirty="0">
                <a:effectLst>
                  <a:outerShdw blurRad="38100" dist="38100" dir="2700000" algn="tl">
                    <a:srgbClr val="000000">
                      <a:alpha val="43137"/>
                    </a:srgbClr>
                  </a:outerShdw>
                </a:effectLst>
                <a:latin typeface="Arno Pro Smbd" pitchFamily="18" charset="0"/>
              </a:rPr>
              <a:t> i.e. (a**b ) a raised to the power of b.	</a:t>
            </a: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1">
            <a:extLst>
              <a:ext uri="{FF2B5EF4-FFF2-40B4-BE49-F238E27FC236}">
                <a16:creationId xmlns:a16="http://schemas.microsoft.com/office/drawing/2014/main" id="{ED04301D-4E96-B391-1F03-738893CD9128}"/>
              </a:ext>
            </a:extLst>
          </p:cNvPr>
          <p:cNvSpPr>
            <a:spLocks noChangeArrowheads="1"/>
          </p:cNvSpPr>
          <p:nvPr/>
        </p:nvSpPr>
        <p:spPr bwMode="auto">
          <a:xfrm>
            <a:off x="838200" y="1116013"/>
            <a:ext cx="9144000"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4400">
                <a:solidFill>
                  <a:srgbClr val="C00000"/>
                </a:solidFill>
                <a:latin typeface="Arno Pro Smbd"/>
              </a:rPr>
              <a:t>a= 5</a:t>
            </a:r>
          </a:p>
          <a:p>
            <a:pPr algn="just" eaLnBrk="1" hangingPunct="1"/>
            <a:r>
              <a:rPr lang="en-US" altLang="en-US" sz="4400">
                <a:solidFill>
                  <a:srgbClr val="C00000"/>
                </a:solidFill>
                <a:latin typeface="Arno Pro Smbd"/>
              </a:rPr>
              <a:t>b= 2</a:t>
            </a:r>
          </a:p>
          <a:p>
            <a:pPr algn="just" eaLnBrk="1" hangingPunct="1"/>
            <a:r>
              <a:rPr lang="en-US" altLang="en-US" sz="4400">
                <a:solidFill>
                  <a:srgbClr val="C00000"/>
                </a:solidFill>
                <a:latin typeface="Arno Pro Smbd"/>
              </a:rPr>
              <a:t>c= 3.0</a:t>
            </a:r>
          </a:p>
          <a:p>
            <a:pPr algn="just" eaLnBrk="1" hangingPunct="1"/>
            <a:r>
              <a:rPr lang="en-US" altLang="en-US" sz="4400">
                <a:solidFill>
                  <a:srgbClr val="C00000"/>
                </a:solidFill>
                <a:latin typeface="Arno Pro Smbd"/>
              </a:rPr>
              <a:t>print (pow (a,b))</a:t>
            </a:r>
          </a:p>
          <a:p>
            <a:pPr algn="just" eaLnBrk="1" hangingPunct="1"/>
            <a:r>
              <a:rPr lang="en-US" altLang="en-US" sz="4400">
                <a:solidFill>
                  <a:srgbClr val="C00000"/>
                </a:solidFill>
                <a:latin typeface="Arno Pro Smbd"/>
              </a:rPr>
              <a:t>print (pow (a,c))</a:t>
            </a:r>
          </a:p>
          <a:p>
            <a:pPr algn="just" eaLnBrk="1" hangingPunct="1"/>
            <a:r>
              <a:rPr lang="en-US" altLang="en-US" sz="4400">
                <a:solidFill>
                  <a:srgbClr val="C00000"/>
                </a:solidFill>
                <a:latin typeface="Arno Pro Smbd"/>
              </a:rPr>
              <a:t>print (pow (a+b,3))</a:t>
            </a:r>
          </a:p>
          <a:p>
            <a:pPr algn="just" eaLnBrk="1" hangingPunct="1"/>
            <a:endParaRPr lang="en-US" altLang="en-US" sz="4400">
              <a:solidFill>
                <a:srgbClr val="C00000"/>
              </a:solidFill>
              <a:latin typeface="Arno Pro Smbd"/>
            </a:endParaRPr>
          </a:p>
        </p:txBody>
      </p:sp>
      <p:sp>
        <p:nvSpPr>
          <p:cNvPr id="137219" name="Rectangle 2">
            <a:extLst>
              <a:ext uri="{FF2B5EF4-FFF2-40B4-BE49-F238E27FC236}">
                <a16:creationId xmlns:a16="http://schemas.microsoft.com/office/drawing/2014/main" id="{63CE3BC0-DA41-ABBD-6366-4F8D50BA4281}"/>
              </a:ext>
            </a:extLst>
          </p:cNvPr>
          <p:cNvSpPr>
            <a:spLocks noChangeArrowheads="1"/>
          </p:cNvSpPr>
          <p:nvPr/>
        </p:nvSpPr>
        <p:spPr bwMode="auto">
          <a:xfrm>
            <a:off x="4038600" y="141288"/>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137220" name="TextBox 4">
            <a:extLst>
              <a:ext uri="{FF2B5EF4-FFF2-40B4-BE49-F238E27FC236}">
                <a16:creationId xmlns:a16="http://schemas.microsoft.com/office/drawing/2014/main" id="{CE4A70A0-509C-DFA0-EA46-229FA6E8A4D0}"/>
              </a:ext>
            </a:extLst>
          </p:cNvPr>
          <p:cNvSpPr txBox="1">
            <a:spLocks noChangeArrowheads="1"/>
          </p:cNvSpPr>
          <p:nvPr/>
        </p:nvSpPr>
        <p:spPr bwMode="auto">
          <a:xfrm>
            <a:off x="8991600" y="3429000"/>
            <a:ext cx="44958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800" b="1">
                <a:solidFill>
                  <a:srgbClr val="6600FF"/>
                </a:solidFill>
                <a:latin typeface="MinionPro-Bold"/>
              </a:rPr>
              <a:t>Output:</a:t>
            </a:r>
          </a:p>
          <a:p>
            <a:pPr eaLnBrk="1" hangingPunct="1"/>
            <a:r>
              <a:rPr lang="en-US" altLang="en-US" sz="4800">
                <a:solidFill>
                  <a:srgbClr val="000000"/>
                </a:solidFill>
                <a:latin typeface="MinionPro-Regular"/>
              </a:rPr>
              <a:t>25</a:t>
            </a:r>
          </a:p>
          <a:p>
            <a:pPr eaLnBrk="1" hangingPunct="1"/>
            <a:r>
              <a:rPr lang="en-US" altLang="en-US" sz="4800">
                <a:solidFill>
                  <a:srgbClr val="000000"/>
                </a:solidFill>
                <a:latin typeface="MinionPro-Regular"/>
              </a:rPr>
              <a:t>125.0</a:t>
            </a:r>
          </a:p>
          <a:p>
            <a:pPr eaLnBrk="1" hangingPunct="1"/>
            <a:r>
              <a:rPr lang="en-US" altLang="en-US" sz="4800">
                <a:solidFill>
                  <a:srgbClr val="000000"/>
                </a:solidFill>
                <a:latin typeface="MinionPro-Regular"/>
              </a:rPr>
              <a:t>343</a:t>
            </a:r>
            <a:endParaRPr lang="en-US" altLang="en-US" sz="4800"/>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1">
            <a:extLst>
              <a:ext uri="{FF2B5EF4-FFF2-40B4-BE49-F238E27FC236}">
                <a16:creationId xmlns:a16="http://schemas.microsoft.com/office/drawing/2014/main" id="{A24764B6-9E9A-88D3-CB75-5C89046D1360}"/>
              </a:ext>
            </a:extLst>
          </p:cNvPr>
          <p:cNvSpPr>
            <a:spLocks noChangeArrowheads="1"/>
          </p:cNvSpPr>
          <p:nvPr/>
        </p:nvSpPr>
        <p:spPr bwMode="auto">
          <a:xfrm>
            <a:off x="1506538" y="1143000"/>
            <a:ext cx="9161462" cy="363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1500">
                <a:solidFill>
                  <a:srgbClr val="C00000"/>
                </a:solidFill>
                <a:latin typeface="Action Force"/>
                <a:ea typeface="LCD"/>
                <a:cs typeface="LCD"/>
              </a:rPr>
              <a:t>Mathematical Functions</a:t>
            </a: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1">
            <a:extLst>
              <a:ext uri="{FF2B5EF4-FFF2-40B4-BE49-F238E27FC236}">
                <a16:creationId xmlns:a16="http://schemas.microsoft.com/office/drawing/2014/main" id="{40EF5713-26AF-7D7F-C95E-7C16439668FA}"/>
              </a:ext>
            </a:extLst>
          </p:cNvPr>
          <p:cNvSpPr>
            <a:spLocks noChangeArrowheads="1"/>
          </p:cNvSpPr>
          <p:nvPr/>
        </p:nvSpPr>
        <p:spPr bwMode="auto">
          <a:xfrm>
            <a:off x="1495425" y="1600200"/>
            <a:ext cx="9172575" cy="264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6600">
                <a:solidFill>
                  <a:srgbClr val="C00000"/>
                </a:solidFill>
                <a:latin typeface="Adobe Gothic Std B"/>
                <a:ea typeface="Adobe Gothic Std B"/>
                <a:cs typeface="LCD"/>
              </a:rPr>
              <a:t>floor( )</a:t>
            </a: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1">
            <a:extLst>
              <a:ext uri="{FF2B5EF4-FFF2-40B4-BE49-F238E27FC236}">
                <a16:creationId xmlns:a16="http://schemas.microsoft.com/office/drawing/2014/main" id="{7669A464-BF44-419E-C3BD-7296A73EBA1D}"/>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140291" name="Rectangle 3">
            <a:extLst>
              <a:ext uri="{FF2B5EF4-FFF2-40B4-BE49-F238E27FC236}">
                <a16:creationId xmlns:a16="http://schemas.microsoft.com/office/drawing/2014/main" id="{3B39FD40-C0D3-5EA1-3C26-A2D94795C189}"/>
              </a:ext>
            </a:extLst>
          </p:cNvPr>
          <p:cNvSpPr>
            <a:spLocks noChangeArrowheads="1"/>
          </p:cNvSpPr>
          <p:nvPr/>
        </p:nvSpPr>
        <p:spPr bwMode="auto">
          <a:xfrm>
            <a:off x="1524000" y="2219325"/>
            <a:ext cx="9144000" cy="186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1500">
                <a:solidFill>
                  <a:srgbClr val="C00000"/>
                </a:solidFill>
                <a:latin typeface="Arno Pro Smbd"/>
              </a:rPr>
              <a:t>math.floor(x)</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a:extLst>
              <a:ext uri="{FF2B5EF4-FFF2-40B4-BE49-F238E27FC236}">
                <a16:creationId xmlns:a16="http://schemas.microsoft.com/office/drawing/2014/main" id="{873D3206-76DE-46C7-81F6-8CD02A68ED27}"/>
              </a:ext>
            </a:extLst>
          </p:cNvPr>
          <p:cNvSpPr>
            <a:spLocks noChangeArrowheads="1"/>
          </p:cNvSpPr>
          <p:nvPr/>
        </p:nvSpPr>
        <p:spPr bwMode="auto">
          <a:xfrm>
            <a:off x="1504950" y="0"/>
            <a:ext cx="9163050" cy="7202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4100" b="1" u="sng">
                <a:solidFill>
                  <a:srgbClr val="00B050"/>
                </a:solidFill>
                <a:latin typeface="Times New Roman" panose="02020603050405020304" pitchFamily="18" charset="0"/>
                <a:cs typeface="Times New Roman" panose="02020603050405020304" pitchFamily="18" charset="0"/>
              </a:rPr>
              <a:t>Block</a:t>
            </a:r>
          </a:p>
          <a:p>
            <a:pPr algn="just" eaLnBrk="1" hangingPunct="1"/>
            <a:r>
              <a:rPr lang="en-US" altLang="en-US" sz="4100">
                <a:solidFill>
                  <a:srgbClr val="002060"/>
                </a:solidFill>
                <a:latin typeface="Arno Pro Smbd"/>
              </a:rPr>
              <a:t>A block is one or more lines of code, grouped together so that they are treated as one big sequence of statements while execution. </a:t>
            </a:r>
          </a:p>
          <a:p>
            <a:pPr algn="just" eaLnBrk="1" hangingPunct="1"/>
            <a:r>
              <a:rPr lang="en-US" altLang="en-US" sz="4100">
                <a:solidFill>
                  <a:srgbClr val="0070C0"/>
                </a:solidFill>
                <a:latin typeface="Arno Pro Smbd"/>
              </a:rPr>
              <a:t>In Python, statements in a block are written with indentation. </a:t>
            </a:r>
          </a:p>
          <a:p>
            <a:pPr algn="just" eaLnBrk="1" hangingPunct="1"/>
            <a:r>
              <a:rPr lang="en-US" altLang="en-US" sz="4100">
                <a:solidFill>
                  <a:srgbClr val="002060"/>
                </a:solidFill>
                <a:latin typeface="Arno Pro Smbd"/>
              </a:rPr>
              <a:t>Usually, a block begins when a line is indented (by four spaces) and all the statements of the block should be at same indent level. </a:t>
            </a:r>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29A4776-599A-810A-2CB0-E50F76F0C0B0}"/>
              </a:ext>
            </a:extLst>
          </p:cNvPr>
          <p:cNvSpPr/>
          <p:nvPr/>
        </p:nvSpPr>
        <p:spPr>
          <a:xfrm>
            <a:off x="1524000" y="1447800"/>
            <a:ext cx="9144000" cy="4154488"/>
          </a:xfrm>
          <a:prstGeom prst="rect">
            <a:avLst/>
          </a:prstGeom>
        </p:spPr>
        <p:txBody>
          <a:bodyPr>
            <a:spAutoFit/>
          </a:bodyPr>
          <a:lstStyle/>
          <a:p>
            <a:pPr algn="just" eaLnBrk="1" fontAlgn="auto" hangingPunct="1">
              <a:spcBef>
                <a:spcPts val="0"/>
              </a:spcBef>
              <a:spcAft>
                <a:spcPts val="0"/>
              </a:spcAft>
              <a:defRPr/>
            </a:pPr>
            <a:r>
              <a:rPr lang="en-US" sz="8800" b="1" dirty="0">
                <a:effectLst>
                  <a:outerShdw blurRad="38100" dist="38100" dir="2700000" algn="tl">
                    <a:srgbClr val="000000">
                      <a:alpha val="43137"/>
                    </a:srgbClr>
                  </a:outerShdw>
                </a:effectLst>
                <a:latin typeface="Arno Pro Smbd" pitchFamily="18" charset="0"/>
              </a:rPr>
              <a:t>Returns the largest integer less than or equal to x	</a:t>
            </a: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bg>
      <p:bgPr>
        <a:gradFill rotWithShape="1">
          <a:gsLst>
            <a:gs pos="0">
              <a:srgbClr val="FFFF00"/>
            </a:gs>
            <a:gs pos="74001">
              <a:srgbClr val="CAA5B5"/>
            </a:gs>
            <a:gs pos="83000">
              <a:srgbClr val="CAA5B5"/>
            </a:gs>
            <a:gs pos="100000">
              <a:srgbClr val="DBC3CE"/>
            </a:gs>
          </a:gsLst>
          <a:lin ang="5400000" scaled="1"/>
        </a:gradFill>
        <a:effectLst/>
      </p:bgPr>
    </p:bg>
    <p:spTree>
      <p:nvGrpSpPr>
        <p:cNvPr id="1" name=""/>
        <p:cNvGrpSpPr/>
        <p:nvPr/>
      </p:nvGrpSpPr>
      <p:grpSpPr>
        <a:xfrm>
          <a:off x="0" y="0"/>
          <a:ext cx="0" cy="0"/>
          <a:chOff x="0" y="0"/>
          <a:chExt cx="0" cy="0"/>
        </a:xfrm>
      </p:grpSpPr>
      <p:sp>
        <p:nvSpPr>
          <p:cNvPr id="142338" name="Rectangle 1">
            <a:extLst>
              <a:ext uri="{FF2B5EF4-FFF2-40B4-BE49-F238E27FC236}">
                <a16:creationId xmlns:a16="http://schemas.microsoft.com/office/drawing/2014/main" id="{396942F7-06C5-CFD4-1645-3B2AD4B05DB4}"/>
              </a:ext>
            </a:extLst>
          </p:cNvPr>
          <p:cNvSpPr>
            <a:spLocks noChangeArrowheads="1"/>
          </p:cNvSpPr>
          <p:nvPr/>
        </p:nvSpPr>
        <p:spPr bwMode="auto">
          <a:xfrm>
            <a:off x="1520825" y="1041400"/>
            <a:ext cx="9147175"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4800">
                <a:solidFill>
                  <a:srgbClr val="C00000"/>
                </a:solidFill>
                <a:latin typeface="Arno Pro Smbd"/>
              </a:rPr>
              <a:t>import math</a:t>
            </a:r>
          </a:p>
          <a:p>
            <a:pPr algn="just" eaLnBrk="1" hangingPunct="1"/>
            <a:r>
              <a:rPr lang="en-US" altLang="en-US" sz="4800">
                <a:solidFill>
                  <a:srgbClr val="C00000"/>
                </a:solidFill>
                <a:latin typeface="Arno Pro Smbd"/>
              </a:rPr>
              <a:t>x=26.7</a:t>
            </a:r>
          </a:p>
          <a:p>
            <a:pPr algn="just" eaLnBrk="1" hangingPunct="1"/>
            <a:r>
              <a:rPr lang="en-US" altLang="en-US" sz="4800">
                <a:solidFill>
                  <a:srgbClr val="C00000"/>
                </a:solidFill>
                <a:latin typeface="Arno Pro Smbd"/>
              </a:rPr>
              <a:t>y=-26.7</a:t>
            </a:r>
          </a:p>
          <a:p>
            <a:pPr algn="just" eaLnBrk="1" hangingPunct="1"/>
            <a:r>
              <a:rPr lang="en-US" altLang="en-US" sz="4800">
                <a:solidFill>
                  <a:srgbClr val="C00000"/>
                </a:solidFill>
                <a:latin typeface="Arno Pro Smbd"/>
              </a:rPr>
              <a:t>z=-23.2</a:t>
            </a:r>
          </a:p>
          <a:p>
            <a:pPr algn="just" eaLnBrk="1" hangingPunct="1"/>
            <a:r>
              <a:rPr lang="en-US" altLang="en-US" sz="4800">
                <a:solidFill>
                  <a:srgbClr val="C00000"/>
                </a:solidFill>
                <a:latin typeface="Arno Pro Smbd"/>
              </a:rPr>
              <a:t>print (math.floor (x))</a:t>
            </a:r>
          </a:p>
          <a:p>
            <a:pPr algn="just" eaLnBrk="1" hangingPunct="1"/>
            <a:r>
              <a:rPr lang="en-US" altLang="en-US" sz="4800">
                <a:solidFill>
                  <a:srgbClr val="C00000"/>
                </a:solidFill>
                <a:latin typeface="Arno Pro Smbd"/>
              </a:rPr>
              <a:t>print (math.floor (y))</a:t>
            </a:r>
          </a:p>
          <a:p>
            <a:pPr algn="just" eaLnBrk="1" hangingPunct="1"/>
            <a:r>
              <a:rPr lang="en-US" altLang="en-US" sz="4800">
                <a:solidFill>
                  <a:srgbClr val="C00000"/>
                </a:solidFill>
                <a:latin typeface="Arno Pro Smbd"/>
              </a:rPr>
              <a:t>print (math.floor (z))</a:t>
            </a:r>
          </a:p>
        </p:txBody>
      </p:sp>
      <p:sp>
        <p:nvSpPr>
          <p:cNvPr id="142339" name="Rectangle 2">
            <a:extLst>
              <a:ext uri="{FF2B5EF4-FFF2-40B4-BE49-F238E27FC236}">
                <a16:creationId xmlns:a16="http://schemas.microsoft.com/office/drawing/2014/main" id="{5E8F414F-303B-2D86-25FE-D7C88517D24C}"/>
              </a:ext>
            </a:extLst>
          </p:cNvPr>
          <p:cNvSpPr>
            <a:spLocks noChangeArrowheads="1"/>
          </p:cNvSpPr>
          <p:nvPr/>
        </p:nvSpPr>
        <p:spPr bwMode="auto">
          <a:xfrm>
            <a:off x="4514850" y="46038"/>
            <a:ext cx="31591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142340" name="TextBox 4">
            <a:extLst>
              <a:ext uri="{FF2B5EF4-FFF2-40B4-BE49-F238E27FC236}">
                <a16:creationId xmlns:a16="http://schemas.microsoft.com/office/drawing/2014/main" id="{49746600-BAFD-7943-AFA0-D496E44B12D2}"/>
              </a:ext>
            </a:extLst>
          </p:cNvPr>
          <p:cNvSpPr txBox="1">
            <a:spLocks noChangeArrowheads="1"/>
          </p:cNvSpPr>
          <p:nvPr/>
        </p:nvSpPr>
        <p:spPr bwMode="auto">
          <a:xfrm>
            <a:off x="9372600" y="3663950"/>
            <a:ext cx="41148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800" b="1">
                <a:solidFill>
                  <a:srgbClr val="6600FF"/>
                </a:solidFill>
                <a:latin typeface="MinionPro-Bold"/>
              </a:rPr>
              <a:t>Output:</a:t>
            </a:r>
          </a:p>
          <a:p>
            <a:pPr eaLnBrk="1" hangingPunct="1"/>
            <a:r>
              <a:rPr lang="en-US" altLang="en-US" sz="4800">
                <a:solidFill>
                  <a:srgbClr val="000000"/>
                </a:solidFill>
                <a:latin typeface="MinionPro-Regular"/>
              </a:rPr>
              <a:t>26</a:t>
            </a:r>
          </a:p>
          <a:p>
            <a:pPr eaLnBrk="1" hangingPunct="1"/>
            <a:r>
              <a:rPr lang="en-US" altLang="en-US" sz="4800">
                <a:solidFill>
                  <a:srgbClr val="000000"/>
                </a:solidFill>
                <a:latin typeface="MinionPro-Regular"/>
              </a:rPr>
              <a:t>-27</a:t>
            </a:r>
          </a:p>
          <a:p>
            <a:pPr eaLnBrk="1" hangingPunct="1"/>
            <a:r>
              <a:rPr lang="en-US" altLang="en-US" sz="4800">
                <a:solidFill>
                  <a:srgbClr val="000000"/>
                </a:solidFill>
                <a:latin typeface="MinionPro-Regular"/>
              </a:rPr>
              <a:t>-24</a:t>
            </a:r>
            <a:endParaRPr lang="en-US" altLang="en-US" sz="4800"/>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70C0"/>
            </a:gs>
            <a:gs pos="74001">
              <a:srgbClr val="CAA5B5"/>
            </a:gs>
            <a:gs pos="83000">
              <a:srgbClr val="CAA5B5"/>
            </a:gs>
            <a:gs pos="100000">
              <a:srgbClr val="DBC3CE"/>
            </a:gs>
          </a:gsLst>
          <a:lin ang="5400000" scaled="1"/>
        </a:gradFill>
        <a:effectLst/>
      </p:bgPr>
    </p:bg>
    <p:spTree>
      <p:nvGrpSpPr>
        <p:cNvPr id="1" name=""/>
        <p:cNvGrpSpPr/>
        <p:nvPr/>
      </p:nvGrpSpPr>
      <p:grpSpPr>
        <a:xfrm>
          <a:off x="0" y="0"/>
          <a:ext cx="0" cy="0"/>
          <a:chOff x="0" y="0"/>
          <a:chExt cx="0" cy="0"/>
        </a:xfrm>
      </p:grpSpPr>
      <p:sp>
        <p:nvSpPr>
          <p:cNvPr id="143362" name="Rectangle 1">
            <a:extLst>
              <a:ext uri="{FF2B5EF4-FFF2-40B4-BE49-F238E27FC236}">
                <a16:creationId xmlns:a16="http://schemas.microsoft.com/office/drawing/2014/main" id="{CAF91C52-9E26-4ED1-11D7-C4ECADF974D4}"/>
              </a:ext>
            </a:extLst>
          </p:cNvPr>
          <p:cNvSpPr>
            <a:spLocks noChangeArrowheads="1"/>
          </p:cNvSpPr>
          <p:nvPr/>
        </p:nvSpPr>
        <p:spPr bwMode="auto">
          <a:xfrm>
            <a:off x="1495425" y="1600200"/>
            <a:ext cx="9172575" cy="264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6600">
                <a:solidFill>
                  <a:srgbClr val="C00000"/>
                </a:solidFill>
                <a:latin typeface="Adobe Gothic Std B"/>
                <a:ea typeface="Adobe Gothic Std B"/>
                <a:cs typeface="LCD"/>
              </a:rPr>
              <a:t>ceil( )</a:t>
            </a: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1">
            <a:extLst>
              <a:ext uri="{FF2B5EF4-FFF2-40B4-BE49-F238E27FC236}">
                <a16:creationId xmlns:a16="http://schemas.microsoft.com/office/drawing/2014/main" id="{5299031D-49BF-FE7F-7CA2-72BA9488DED3}"/>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144387" name="Rectangle 3">
            <a:extLst>
              <a:ext uri="{FF2B5EF4-FFF2-40B4-BE49-F238E27FC236}">
                <a16:creationId xmlns:a16="http://schemas.microsoft.com/office/drawing/2014/main" id="{D1E02494-52AF-DE03-83DE-994F5A9B2FE4}"/>
              </a:ext>
            </a:extLst>
          </p:cNvPr>
          <p:cNvSpPr>
            <a:spLocks noChangeArrowheads="1"/>
          </p:cNvSpPr>
          <p:nvPr/>
        </p:nvSpPr>
        <p:spPr bwMode="auto">
          <a:xfrm>
            <a:off x="1524000" y="2219325"/>
            <a:ext cx="9144000" cy="186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1500">
                <a:solidFill>
                  <a:srgbClr val="C00000"/>
                </a:solidFill>
                <a:latin typeface="Arno Pro Smbd"/>
              </a:rPr>
              <a:t>math.ceil(x)</a:t>
            </a: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E462DF2-81DF-19AF-DDA2-C911E3EED859}"/>
              </a:ext>
            </a:extLst>
          </p:cNvPr>
          <p:cNvSpPr/>
          <p:nvPr/>
        </p:nvSpPr>
        <p:spPr>
          <a:xfrm>
            <a:off x="1219200" y="1212850"/>
            <a:ext cx="9753600" cy="4432300"/>
          </a:xfrm>
          <a:prstGeom prst="rect">
            <a:avLst/>
          </a:prstGeom>
        </p:spPr>
        <p:txBody>
          <a:bodyPr>
            <a:spAutoFit/>
          </a:bodyPr>
          <a:lstStyle/>
          <a:p>
            <a:pPr eaLnBrk="1" fontAlgn="auto" hangingPunct="1">
              <a:spcBef>
                <a:spcPts val="0"/>
              </a:spcBef>
              <a:spcAft>
                <a:spcPts val="0"/>
              </a:spcAft>
              <a:defRPr/>
            </a:pPr>
            <a:endParaRPr lang="en-US" dirty="0">
              <a:latin typeface="+mn-lt"/>
            </a:endParaRPr>
          </a:p>
          <a:p>
            <a:pPr eaLnBrk="1" fontAlgn="auto" hangingPunct="1">
              <a:spcBef>
                <a:spcPts val="0"/>
              </a:spcBef>
              <a:spcAft>
                <a:spcPts val="0"/>
              </a:spcAft>
              <a:defRPr/>
            </a:pPr>
            <a:r>
              <a:rPr lang="en-US" sz="8800" b="1" dirty="0">
                <a:effectLst>
                  <a:outerShdw blurRad="38100" dist="38100" dir="2700000" algn="tl">
                    <a:srgbClr val="000000">
                      <a:alpha val="43137"/>
                    </a:srgbClr>
                  </a:outerShdw>
                </a:effectLst>
                <a:latin typeface="Arno Pro Smbd" pitchFamily="18" charset="0"/>
              </a:rPr>
              <a:t>Returns the smallest integer greater than or equal to x	</a:t>
            </a: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1">
            <a:extLst>
              <a:ext uri="{FF2B5EF4-FFF2-40B4-BE49-F238E27FC236}">
                <a16:creationId xmlns:a16="http://schemas.microsoft.com/office/drawing/2014/main" id="{8EFC0523-E8CC-AF96-96E5-0EE70C4455CF}"/>
              </a:ext>
            </a:extLst>
          </p:cNvPr>
          <p:cNvSpPr>
            <a:spLocks noChangeArrowheads="1"/>
          </p:cNvSpPr>
          <p:nvPr/>
        </p:nvSpPr>
        <p:spPr bwMode="auto">
          <a:xfrm>
            <a:off x="609600" y="1089025"/>
            <a:ext cx="9144000" cy="526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4800">
                <a:solidFill>
                  <a:srgbClr val="C00000"/>
                </a:solidFill>
                <a:latin typeface="Arno Pro Smbd"/>
              </a:rPr>
              <a:t>import math</a:t>
            </a:r>
          </a:p>
          <a:p>
            <a:pPr algn="just" eaLnBrk="1" hangingPunct="1"/>
            <a:r>
              <a:rPr lang="en-US" altLang="en-US" sz="4800">
                <a:solidFill>
                  <a:srgbClr val="C00000"/>
                </a:solidFill>
                <a:latin typeface="Arno Pro Smbd"/>
              </a:rPr>
              <a:t>x= 26.7</a:t>
            </a:r>
          </a:p>
          <a:p>
            <a:pPr algn="just" eaLnBrk="1" hangingPunct="1"/>
            <a:r>
              <a:rPr lang="en-US" altLang="en-US" sz="4800">
                <a:solidFill>
                  <a:srgbClr val="C00000"/>
                </a:solidFill>
                <a:latin typeface="Arno Pro Smbd"/>
              </a:rPr>
              <a:t>y= -26.7</a:t>
            </a:r>
          </a:p>
          <a:p>
            <a:pPr algn="just" eaLnBrk="1" hangingPunct="1"/>
            <a:r>
              <a:rPr lang="en-US" altLang="en-US" sz="4800">
                <a:solidFill>
                  <a:srgbClr val="C00000"/>
                </a:solidFill>
                <a:latin typeface="Arno Pro Smbd"/>
              </a:rPr>
              <a:t>z= -23.2</a:t>
            </a:r>
          </a:p>
          <a:p>
            <a:pPr algn="just" eaLnBrk="1" hangingPunct="1"/>
            <a:r>
              <a:rPr lang="en-US" altLang="en-US" sz="4800">
                <a:solidFill>
                  <a:srgbClr val="C00000"/>
                </a:solidFill>
                <a:latin typeface="Arno Pro Smbd"/>
              </a:rPr>
              <a:t>print (math.ceil (x))</a:t>
            </a:r>
          </a:p>
          <a:p>
            <a:pPr algn="just" eaLnBrk="1" hangingPunct="1"/>
            <a:r>
              <a:rPr lang="en-US" altLang="en-US" sz="4800">
                <a:solidFill>
                  <a:srgbClr val="C00000"/>
                </a:solidFill>
                <a:latin typeface="Arno Pro Smbd"/>
              </a:rPr>
              <a:t>print (math.ceil (y))</a:t>
            </a:r>
          </a:p>
          <a:p>
            <a:pPr algn="just" eaLnBrk="1" hangingPunct="1"/>
            <a:r>
              <a:rPr lang="en-US" altLang="en-US" sz="4800">
                <a:solidFill>
                  <a:srgbClr val="C00000"/>
                </a:solidFill>
                <a:latin typeface="Arno Pro Smbd"/>
              </a:rPr>
              <a:t>print (math.ceil (z))</a:t>
            </a:r>
          </a:p>
        </p:txBody>
      </p:sp>
      <p:sp>
        <p:nvSpPr>
          <p:cNvPr id="146435" name="Rectangle 2">
            <a:extLst>
              <a:ext uri="{FF2B5EF4-FFF2-40B4-BE49-F238E27FC236}">
                <a16:creationId xmlns:a16="http://schemas.microsoft.com/office/drawing/2014/main" id="{77F098E1-AC4D-473B-FC3C-E89B180140B2}"/>
              </a:ext>
            </a:extLst>
          </p:cNvPr>
          <p:cNvSpPr>
            <a:spLocks noChangeArrowheads="1"/>
          </p:cNvSpPr>
          <p:nvPr/>
        </p:nvSpPr>
        <p:spPr bwMode="auto">
          <a:xfrm>
            <a:off x="4516438" y="76200"/>
            <a:ext cx="31591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146436" name="TextBox 4">
            <a:extLst>
              <a:ext uri="{FF2B5EF4-FFF2-40B4-BE49-F238E27FC236}">
                <a16:creationId xmlns:a16="http://schemas.microsoft.com/office/drawing/2014/main" id="{F676EE33-8368-FC7D-7EF1-D2588AC70382}"/>
              </a:ext>
            </a:extLst>
          </p:cNvPr>
          <p:cNvSpPr txBox="1">
            <a:spLocks noChangeArrowheads="1"/>
          </p:cNvSpPr>
          <p:nvPr/>
        </p:nvSpPr>
        <p:spPr bwMode="auto">
          <a:xfrm>
            <a:off x="8991600" y="3071813"/>
            <a:ext cx="6099175"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6000" b="1">
                <a:solidFill>
                  <a:srgbClr val="6600FF"/>
                </a:solidFill>
                <a:latin typeface="MinionPro-Bold"/>
              </a:rPr>
              <a:t>Output:</a:t>
            </a:r>
          </a:p>
          <a:p>
            <a:pPr eaLnBrk="1" hangingPunct="1"/>
            <a:r>
              <a:rPr lang="en-US" altLang="en-US" sz="6000">
                <a:solidFill>
                  <a:srgbClr val="000000"/>
                </a:solidFill>
                <a:latin typeface="MinionPro-Regular"/>
              </a:rPr>
              <a:t>27</a:t>
            </a:r>
          </a:p>
          <a:p>
            <a:pPr eaLnBrk="1" hangingPunct="1"/>
            <a:r>
              <a:rPr lang="en-US" altLang="en-US" sz="6000">
                <a:solidFill>
                  <a:srgbClr val="000000"/>
                </a:solidFill>
                <a:latin typeface="MinionPro-Regular"/>
              </a:rPr>
              <a:t>-26</a:t>
            </a:r>
          </a:p>
          <a:p>
            <a:pPr eaLnBrk="1" hangingPunct="1"/>
            <a:r>
              <a:rPr lang="en-US" altLang="en-US" sz="6000">
                <a:solidFill>
                  <a:srgbClr val="000000"/>
                </a:solidFill>
                <a:latin typeface="MinionPro-Regular"/>
              </a:rPr>
              <a:t>-23</a:t>
            </a:r>
            <a:endParaRPr lang="en-US" altLang="en-US" sz="6000"/>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1">
            <a:extLst>
              <a:ext uri="{FF2B5EF4-FFF2-40B4-BE49-F238E27FC236}">
                <a16:creationId xmlns:a16="http://schemas.microsoft.com/office/drawing/2014/main" id="{E38FBB06-6F18-B274-D9C2-5196690D6372}"/>
              </a:ext>
            </a:extLst>
          </p:cNvPr>
          <p:cNvSpPr>
            <a:spLocks noChangeArrowheads="1"/>
          </p:cNvSpPr>
          <p:nvPr/>
        </p:nvSpPr>
        <p:spPr bwMode="auto">
          <a:xfrm>
            <a:off x="1495425" y="1600200"/>
            <a:ext cx="9172575" cy="2646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6600">
                <a:solidFill>
                  <a:srgbClr val="C00000"/>
                </a:solidFill>
                <a:latin typeface="Adobe Gothic Std B"/>
                <a:ea typeface="Adobe Gothic Std B"/>
                <a:cs typeface="LCD"/>
              </a:rPr>
              <a:t>sqrt( )</a:t>
            </a: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1">
            <a:extLst>
              <a:ext uri="{FF2B5EF4-FFF2-40B4-BE49-F238E27FC236}">
                <a16:creationId xmlns:a16="http://schemas.microsoft.com/office/drawing/2014/main" id="{2FED7311-1AE2-6E5E-8F76-8D0060AD8353}"/>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148483" name="Rectangle 3">
            <a:extLst>
              <a:ext uri="{FF2B5EF4-FFF2-40B4-BE49-F238E27FC236}">
                <a16:creationId xmlns:a16="http://schemas.microsoft.com/office/drawing/2014/main" id="{F476B51D-F165-8447-89F1-F87F97A74828}"/>
              </a:ext>
            </a:extLst>
          </p:cNvPr>
          <p:cNvSpPr>
            <a:spLocks noChangeArrowheads="1"/>
          </p:cNvSpPr>
          <p:nvPr/>
        </p:nvSpPr>
        <p:spPr bwMode="auto">
          <a:xfrm>
            <a:off x="1524000" y="2219325"/>
            <a:ext cx="9144000" cy="1862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1500">
                <a:solidFill>
                  <a:srgbClr val="C00000"/>
                </a:solidFill>
                <a:latin typeface="Arno Pro Smbd"/>
              </a:rPr>
              <a:t>sqrt(x)</a:t>
            </a:r>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9829C3D-ACA0-D903-C468-D613EC50DB1F}"/>
              </a:ext>
            </a:extLst>
          </p:cNvPr>
          <p:cNvSpPr/>
          <p:nvPr/>
        </p:nvSpPr>
        <p:spPr>
          <a:xfrm>
            <a:off x="1524000" y="304800"/>
            <a:ext cx="9144000" cy="5262563"/>
          </a:xfrm>
          <a:prstGeom prst="rect">
            <a:avLst/>
          </a:prstGeom>
        </p:spPr>
        <p:txBody>
          <a:bodyPr>
            <a:spAutoFit/>
          </a:bodyPr>
          <a:lstStyle/>
          <a:p>
            <a:pPr algn="just" eaLnBrk="1" fontAlgn="auto" hangingPunct="1">
              <a:spcBef>
                <a:spcPts val="0"/>
              </a:spcBef>
              <a:spcAft>
                <a:spcPts val="0"/>
              </a:spcAft>
              <a:defRPr/>
            </a:pPr>
            <a:endParaRPr lang="en-US" sz="1600" dirty="0">
              <a:latin typeface="+mn-lt"/>
            </a:endParaRPr>
          </a:p>
          <a:p>
            <a:pPr algn="just" eaLnBrk="1" fontAlgn="auto" hangingPunct="1">
              <a:spcBef>
                <a:spcPts val="0"/>
              </a:spcBef>
              <a:spcAft>
                <a:spcPts val="0"/>
              </a:spcAft>
              <a:defRPr/>
            </a:pPr>
            <a:r>
              <a:rPr lang="en-US" sz="8000" b="1" dirty="0">
                <a:effectLst>
                  <a:outerShdw blurRad="38100" dist="38100" dir="2700000" algn="tl">
                    <a:srgbClr val="000000">
                      <a:alpha val="43137"/>
                    </a:srgbClr>
                  </a:outerShdw>
                </a:effectLst>
                <a:latin typeface="Arno Pro Smbd" pitchFamily="18" charset="0"/>
              </a:rPr>
              <a:t>Returns the square root of x</a:t>
            </a:r>
          </a:p>
          <a:p>
            <a:pPr algn="just" eaLnBrk="1" fontAlgn="auto" hangingPunct="1">
              <a:spcBef>
                <a:spcPts val="0"/>
              </a:spcBef>
              <a:spcAft>
                <a:spcPts val="0"/>
              </a:spcAft>
              <a:defRPr/>
            </a:pPr>
            <a:r>
              <a:rPr lang="en-US" sz="8000" b="1" dirty="0">
                <a:solidFill>
                  <a:srgbClr val="FF0000"/>
                </a:solidFill>
                <a:effectLst>
                  <a:outerShdw blurRad="38100" dist="38100" dir="2700000" algn="tl">
                    <a:srgbClr val="000000">
                      <a:alpha val="43137"/>
                    </a:srgbClr>
                  </a:outerShdw>
                </a:effectLst>
                <a:latin typeface="Arno Pro Smbd" pitchFamily="18" charset="0"/>
              </a:rPr>
              <a:t>Note: </a:t>
            </a:r>
            <a:r>
              <a:rPr lang="en-US" sz="8000" b="1" dirty="0">
                <a:effectLst>
                  <a:outerShdw blurRad="38100" dist="38100" dir="2700000" algn="tl">
                    <a:srgbClr val="000000">
                      <a:alpha val="43137"/>
                    </a:srgbClr>
                  </a:outerShdw>
                </a:effectLst>
                <a:latin typeface="Arno Pro Smbd" pitchFamily="18" charset="0"/>
              </a:rPr>
              <a:t>x must be greater than 0 (zero)	</a:t>
            </a: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1">
            <a:extLst>
              <a:ext uri="{FF2B5EF4-FFF2-40B4-BE49-F238E27FC236}">
                <a16:creationId xmlns:a16="http://schemas.microsoft.com/office/drawing/2014/main" id="{1CF7E764-8AEE-3E3F-FE20-5A4C2384B2C9}"/>
              </a:ext>
            </a:extLst>
          </p:cNvPr>
          <p:cNvSpPr>
            <a:spLocks noChangeArrowheads="1"/>
          </p:cNvSpPr>
          <p:nvPr/>
        </p:nvSpPr>
        <p:spPr bwMode="auto">
          <a:xfrm>
            <a:off x="323850" y="371475"/>
            <a:ext cx="9144000" cy="526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4800">
                <a:solidFill>
                  <a:srgbClr val="C00000"/>
                </a:solidFill>
                <a:latin typeface="Arno Pro Smbd"/>
              </a:rPr>
              <a:t>import math</a:t>
            </a:r>
          </a:p>
          <a:p>
            <a:pPr algn="just" eaLnBrk="1" hangingPunct="1"/>
            <a:r>
              <a:rPr lang="en-US" altLang="en-US" sz="4800">
                <a:solidFill>
                  <a:srgbClr val="C00000"/>
                </a:solidFill>
                <a:latin typeface="Arno Pro Smbd"/>
              </a:rPr>
              <a:t>a= 30</a:t>
            </a:r>
          </a:p>
          <a:p>
            <a:pPr algn="just" eaLnBrk="1" hangingPunct="1"/>
            <a:r>
              <a:rPr lang="en-US" altLang="en-US" sz="4800">
                <a:solidFill>
                  <a:srgbClr val="C00000"/>
                </a:solidFill>
                <a:latin typeface="Arno Pro Smbd"/>
              </a:rPr>
              <a:t>b= 49</a:t>
            </a:r>
          </a:p>
          <a:p>
            <a:pPr algn="just" eaLnBrk="1" hangingPunct="1"/>
            <a:r>
              <a:rPr lang="en-US" altLang="en-US" sz="4800">
                <a:solidFill>
                  <a:srgbClr val="C00000"/>
                </a:solidFill>
                <a:latin typeface="Arno Pro Smbd"/>
              </a:rPr>
              <a:t>c= 25.5</a:t>
            </a:r>
          </a:p>
          <a:p>
            <a:pPr algn="just" eaLnBrk="1" hangingPunct="1"/>
            <a:r>
              <a:rPr lang="en-US" altLang="en-US" sz="4800">
                <a:solidFill>
                  <a:srgbClr val="C00000"/>
                </a:solidFill>
                <a:latin typeface="Arno Pro Smbd"/>
              </a:rPr>
              <a:t>print (math.sqrt (a))</a:t>
            </a:r>
          </a:p>
          <a:p>
            <a:pPr algn="just" eaLnBrk="1" hangingPunct="1"/>
            <a:r>
              <a:rPr lang="en-US" altLang="en-US" sz="4800">
                <a:solidFill>
                  <a:srgbClr val="C00000"/>
                </a:solidFill>
                <a:latin typeface="Arno Pro Smbd"/>
              </a:rPr>
              <a:t>print (math.sqrt (b))</a:t>
            </a:r>
          </a:p>
          <a:p>
            <a:pPr algn="just" eaLnBrk="1" hangingPunct="1"/>
            <a:r>
              <a:rPr lang="en-US" altLang="en-US" sz="4800">
                <a:solidFill>
                  <a:srgbClr val="C00000"/>
                </a:solidFill>
                <a:latin typeface="Arno Pro Smbd"/>
              </a:rPr>
              <a:t>print (math.sqrt (c))</a:t>
            </a:r>
          </a:p>
        </p:txBody>
      </p:sp>
      <p:sp>
        <p:nvSpPr>
          <p:cNvPr id="150531" name="Rectangle 2">
            <a:extLst>
              <a:ext uri="{FF2B5EF4-FFF2-40B4-BE49-F238E27FC236}">
                <a16:creationId xmlns:a16="http://schemas.microsoft.com/office/drawing/2014/main" id="{AA7CF38E-2BB5-BBC5-1324-C932F51CC2E2}"/>
              </a:ext>
            </a:extLst>
          </p:cNvPr>
          <p:cNvSpPr>
            <a:spLocks noChangeArrowheads="1"/>
          </p:cNvSpPr>
          <p:nvPr/>
        </p:nvSpPr>
        <p:spPr bwMode="auto">
          <a:xfrm>
            <a:off x="4516438" y="-152400"/>
            <a:ext cx="31591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150532" name="TextBox 4">
            <a:extLst>
              <a:ext uri="{FF2B5EF4-FFF2-40B4-BE49-F238E27FC236}">
                <a16:creationId xmlns:a16="http://schemas.microsoft.com/office/drawing/2014/main" id="{6CA4231C-4820-6829-3D69-8D8148AD1547}"/>
              </a:ext>
            </a:extLst>
          </p:cNvPr>
          <p:cNvSpPr txBox="1">
            <a:spLocks noChangeArrowheads="1"/>
          </p:cNvSpPr>
          <p:nvPr/>
        </p:nvSpPr>
        <p:spPr bwMode="auto">
          <a:xfrm>
            <a:off x="6781800" y="3736975"/>
            <a:ext cx="542925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800" b="1">
                <a:solidFill>
                  <a:srgbClr val="6600FF"/>
                </a:solidFill>
                <a:latin typeface="MinionPro-Bold"/>
              </a:rPr>
              <a:t>Output:</a:t>
            </a:r>
          </a:p>
          <a:p>
            <a:pPr eaLnBrk="1" hangingPunct="1"/>
            <a:r>
              <a:rPr lang="en-US" altLang="en-US" sz="4800">
                <a:solidFill>
                  <a:srgbClr val="000000"/>
                </a:solidFill>
                <a:latin typeface="MinionPro-Regular"/>
              </a:rPr>
              <a:t>5.477225575051661</a:t>
            </a:r>
          </a:p>
          <a:p>
            <a:pPr eaLnBrk="1" hangingPunct="1"/>
            <a:r>
              <a:rPr lang="en-US" altLang="en-US" sz="4800">
                <a:solidFill>
                  <a:srgbClr val="000000"/>
                </a:solidFill>
                <a:latin typeface="MinionPro-Regular"/>
              </a:rPr>
              <a:t>7.0</a:t>
            </a:r>
          </a:p>
          <a:p>
            <a:pPr eaLnBrk="1" hangingPunct="1"/>
            <a:r>
              <a:rPr lang="en-US" altLang="en-US" sz="4800">
                <a:solidFill>
                  <a:srgbClr val="000000"/>
                </a:solidFill>
                <a:latin typeface="MinionPro-Regular"/>
              </a:rPr>
              <a:t>5.049752469181039</a:t>
            </a:r>
            <a:endParaRPr lang="en-US" altLang="en-US" sz="4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
            <a:extLst>
              <a:ext uri="{FF2B5EF4-FFF2-40B4-BE49-F238E27FC236}">
                <a16:creationId xmlns:a16="http://schemas.microsoft.com/office/drawing/2014/main" id="{2C1C3EDA-8F9F-7839-D75A-05827CB461AD}"/>
              </a:ext>
            </a:extLst>
          </p:cNvPr>
          <p:cNvSpPr>
            <a:spLocks noChangeArrowheads="1"/>
          </p:cNvSpPr>
          <p:nvPr/>
        </p:nvSpPr>
        <p:spPr bwMode="auto">
          <a:xfrm>
            <a:off x="1506538" y="0"/>
            <a:ext cx="9161462" cy="698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5600" b="1" u="sng">
                <a:solidFill>
                  <a:srgbClr val="00B050"/>
                </a:solidFill>
                <a:latin typeface="Times New Roman" panose="02020603050405020304" pitchFamily="18" charset="0"/>
                <a:cs typeface="Times New Roman" panose="02020603050405020304" pitchFamily="18" charset="0"/>
              </a:rPr>
              <a:t>Nested block</a:t>
            </a:r>
          </a:p>
          <a:p>
            <a:pPr algn="just" eaLnBrk="1" hangingPunct="1"/>
            <a:r>
              <a:rPr lang="en-US" altLang="en-US" sz="5600">
                <a:solidFill>
                  <a:srgbClr val="002060"/>
                </a:solidFill>
                <a:latin typeface="Arno Pro Smbd"/>
              </a:rPr>
              <a:t>A block within a block is called nested block. </a:t>
            </a:r>
          </a:p>
          <a:p>
            <a:pPr algn="just" eaLnBrk="1" hangingPunct="1"/>
            <a:r>
              <a:rPr lang="en-US" altLang="en-US" sz="5600">
                <a:solidFill>
                  <a:srgbClr val="002060"/>
                </a:solidFill>
                <a:latin typeface="Arno Pro Smbd"/>
              </a:rPr>
              <a:t>When the first block statement is indented by a </a:t>
            </a:r>
            <a:r>
              <a:rPr lang="en-US" altLang="en-US" sz="5600">
                <a:solidFill>
                  <a:srgbClr val="FF0000"/>
                </a:solidFill>
                <a:latin typeface="Arno Pro Smbd"/>
              </a:rPr>
              <a:t>single tab space</a:t>
            </a:r>
            <a:r>
              <a:rPr lang="en-US" altLang="en-US" sz="5600">
                <a:solidFill>
                  <a:srgbClr val="002060"/>
                </a:solidFill>
                <a:latin typeface="Arno Pro Smbd"/>
              </a:rPr>
              <a:t>, the second block of statement is indented by </a:t>
            </a:r>
            <a:r>
              <a:rPr lang="en-US" altLang="en-US" sz="5600">
                <a:solidFill>
                  <a:srgbClr val="FF0000"/>
                </a:solidFill>
                <a:latin typeface="Arno Pro Smbd"/>
              </a:rPr>
              <a:t>double tab spaces. </a:t>
            </a:r>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08FDA0A-1F1A-F2C7-646E-649954986BD5}"/>
              </a:ext>
            </a:extLst>
          </p:cNvPr>
          <p:cNvSpPr/>
          <p:nvPr/>
        </p:nvSpPr>
        <p:spPr>
          <a:xfrm>
            <a:off x="1524000" y="0"/>
            <a:ext cx="9144000" cy="304641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lgn="ctr" eaLnBrk="1" fontAlgn="auto" hangingPunct="1">
              <a:spcBef>
                <a:spcPts val="0"/>
              </a:spcBef>
              <a:spcAft>
                <a:spcPts val="0"/>
              </a:spcAft>
              <a:defRPr/>
            </a:pPr>
            <a:r>
              <a:rPr lang="en-US" sz="9600" dirty="0">
                <a:solidFill>
                  <a:srgbClr val="C00000"/>
                </a:solidFill>
                <a:latin typeface="Action Force" pitchFamily="2" charset="0"/>
                <a:cs typeface="LCD" pitchFamily="50" charset="-79"/>
              </a:rPr>
              <a:t>Composition in functions</a:t>
            </a:r>
          </a:p>
        </p:txBody>
      </p:sp>
      <p:sp>
        <p:nvSpPr>
          <p:cNvPr id="3" name="Rectangle 2">
            <a:extLst>
              <a:ext uri="{FF2B5EF4-FFF2-40B4-BE49-F238E27FC236}">
                <a16:creationId xmlns:a16="http://schemas.microsoft.com/office/drawing/2014/main" id="{BCD86F45-9FA9-059B-9315-87CD2A6323C3}"/>
              </a:ext>
            </a:extLst>
          </p:cNvPr>
          <p:cNvSpPr/>
          <p:nvPr/>
        </p:nvSpPr>
        <p:spPr>
          <a:xfrm>
            <a:off x="1524000" y="3071813"/>
            <a:ext cx="9144000" cy="2555875"/>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algn="ctr" eaLnBrk="1" fontAlgn="auto" hangingPunct="1">
              <a:spcBef>
                <a:spcPts val="0"/>
              </a:spcBef>
              <a:spcAft>
                <a:spcPts val="0"/>
              </a:spcAft>
              <a:defRPr/>
            </a:pPr>
            <a:r>
              <a:rPr lang="en-US" sz="8000" dirty="0">
                <a:solidFill>
                  <a:srgbClr val="C00000"/>
                </a:solidFill>
                <a:latin typeface="Action Force" pitchFamily="2" charset="0"/>
                <a:cs typeface="LCD" pitchFamily="50" charset="-79"/>
              </a:rPr>
              <a:t>What is Composition in functions? </a:t>
            </a: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1">
            <a:extLst>
              <a:ext uri="{FF2B5EF4-FFF2-40B4-BE49-F238E27FC236}">
                <a16:creationId xmlns:a16="http://schemas.microsoft.com/office/drawing/2014/main" id="{610E7FA2-5417-B38F-528B-9529BA4ED0A3}"/>
              </a:ext>
            </a:extLst>
          </p:cNvPr>
          <p:cNvSpPr>
            <a:spLocks noChangeArrowheads="1"/>
          </p:cNvSpPr>
          <p:nvPr/>
        </p:nvSpPr>
        <p:spPr bwMode="auto">
          <a:xfrm>
            <a:off x="533400" y="685800"/>
            <a:ext cx="114300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7200" b="1">
                <a:latin typeface="Arno Pro Smbd"/>
              </a:rPr>
              <a:t>The value returned by a function may be used as an argument for another function in a nested manner. This is called </a:t>
            </a:r>
            <a:r>
              <a:rPr lang="en-US" altLang="en-US" sz="7200" b="1">
                <a:solidFill>
                  <a:srgbClr val="FF0000"/>
                </a:solidFill>
                <a:latin typeface="Arno Pro Smbd"/>
              </a:rPr>
              <a:t>composition.</a:t>
            </a:r>
            <a:r>
              <a:rPr lang="en-US" altLang="en-US" sz="7200" b="1">
                <a:latin typeface="Arno Pro Smbd"/>
              </a:rPr>
              <a:t> </a:t>
            </a: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35D6967-CB8D-C027-0413-8C528E87F670}"/>
              </a:ext>
            </a:extLst>
          </p:cNvPr>
          <p:cNvSpPr/>
          <p:nvPr/>
        </p:nvSpPr>
        <p:spPr>
          <a:xfrm>
            <a:off x="685800" y="301625"/>
            <a:ext cx="9982200" cy="6556375"/>
          </a:xfrm>
          <a:prstGeom prst="rect">
            <a:avLst/>
          </a:prstGeom>
        </p:spPr>
        <p:txBody>
          <a:bodyPr>
            <a:spAutoFit/>
          </a:bodyPr>
          <a:lstStyle/>
          <a:p>
            <a:pPr algn="just" eaLnBrk="1" fontAlgn="auto" hangingPunct="1">
              <a:spcBef>
                <a:spcPts val="0"/>
              </a:spcBef>
              <a:spcAft>
                <a:spcPts val="0"/>
              </a:spcAft>
              <a:defRPr/>
            </a:pPr>
            <a:r>
              <a:rPr lang="en-US" sz="6000" b="1" dirty="0">
                <a:latin typeface="Arno Pro Smbd" pitchFamily="18" charset="0"/>
              </a:rPr>
              <a:t>if we wish to take a numeric value or an expression as a input from the user, we take the input string from the user using the function </a:t>
            </a:r>
          </a:p>
          <a:p>
            <a:pPr algn="just" eaLnBrk="1" fontAlgn="auto" hangingPunct="1">
              <a:spcBef>
                <a:spcPts val="0"/>
              </a:spcBef>
              <a:spcAft>
                <a:spcPts val="0"/>
              </a:spcAft>
              <a:defRPr/>
            </a:pPr>
            <a:r>
              <a:rPr lang="en-US" sz="6000" b="1" dirty="0">
                <a:solidFill>
                  <a:srgbClr val="FF0000"/>
                </a:solidFill>
                <a:effectLst>
                  <a:outerShdw blurRad="38100" dist="38100" dir="2700000" algn="tl">
                    <a:srgbClr val="000000">
                      <a:alpha val="43137"/>
                    </a:srgbClr>
                  </a:outerShdw>
                </a:effectLst>
                <a:latin typeface="Arno Pro Smbd" pitchFamily="18" charset="0"/>
              </a:rPr>
              <a:t>input() and </a:t>
            </a:r>
            <a:r>
              <a:rPr lang="en-US" sz="6000" b="1" dirty="0" err="1">
                <a:solidFill>
                  <a:srgbClr val="FF0000"/>
                </a:solidFill>
                <a:effectLst>
                  <a:outerShdw blurRad="38100" dist="38100" dir="2700000" algn="tl">
                    <a:srgbClr val="000000">
                      <a:alpha val="43137"/>
                    </a:srgbClr>
                  </a:outerShdw>
                </a:effectLst>
                <a:latin typeface="Arno Pro Smbd" pitchFamily="18" charset="0"/>
              </a:rPr>
              <a:t>eval</a:t>
            </a:r>
            <a:r>
              <a:rPr lang="en-US" sz="6000" b="1" dirty="0">
                <a:solidFill>
                  <a:srgbClr val="FF0000"/>
                </a:solidFill>
                <a:effectLst>
                  <a:outerShdw blurRad="38100" dist="38100" dir="2700000" algn="tl">
                    <a:srgbClr val="000000">
                      <a:alpha val="43137"/>
                    </a:srgbClr>
                  </a:outerShdw>
                </a:effectLst>
                <a:latin typeface="Arno Pro Smbd" pitchFamily="18" charset="0"/>
              </a:rPr>
              <a:t>()</a:t>
            </a:r>
            <a:r>
              <a:rPr lang="en-US" sz="6000" b="1" dirty="0">
                <a:latin typeface="Arno Pro Smbd" pitchFamily="18" charset="0"/>
              </a:rPr>
              <a:t> function to evaluate its value </a:t>
            </a: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1">
            <a:extLst>
              <a:ext uri="{FF2B5EF4-FFF2-40B4-BE49-F238E27FC236}">
                <a16:creationId xmlns:a16="http://schemas.microsoft.com/office/drawing/2014/main" id="{387E282F-3D74-DB97-43AC-D4452EDDB466}"/>
              </a:ext>
            </a:extLst>
          </p:cNvPr>
          <p:cNvSpPr>
            <a:spLocks noChangeArrowheads="1"/>
          </p:cNvSpPr>
          <p:nvPr/>
        </p:nvSpPr>
        <p:spPr bwMode="auto">
          <a:xfrm>
            <a:off x="1493838" y="1524000"/>
            <a:ext cx="9174162" cy="3108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endParaRPr lang="en-US" altLang="en-US" sz="2000"/>
          </a:p>
          <a:p>
            <a:pPr algn="ctr" eaLnBrk="1" hangingPunct="1"/>
            <a:r>
              <a:rPr lang="en-US" altLang="en-US" sz="8800">
                <a:solidFill>
                  <a:srgbClr val="C00000"/>
                </a:solidFill>
                <a:latin typeface="Action Force"/>
                <a:ea typeface="LCD"/>
                <a:cs typeface="LCD"/>
              </a:rPr>
              <a:t>Python Recursive Functions</a:t>
            </a: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1">
            <a:extLst>
              <a:ext uri="{FF2B5EF4-FFF2-40B4-BE49-F238E27FC236}">
                <a16:creationId xmlns:a16="http://schemas.microsoft.com/office/drawing/2014/main" id="{8D742073-9E5D-0E79-3E27-F4FBE6CA7624}"/>
              </a:ext>
            </a:extLst>
          </p:cNvPr>
          <p:cNvSpPr>
            <a:spLocks noChangeArrowheads="1"/>
          </p:cNvSpPr>
          <p:nvPr/>
        </p:nvSpPr>
        <p:spPr bwMode="auto">
          <a:xfrm>
            <a:off x="304800" y="-6350"/>
            <a:ext cx="10363200"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latin typeface="Arno Pro Smbd"/>
              </a:rPr>
              <a:t>When a function calls itself is known as recursion </a:t>
            </a:r>
          </a:p>
          <a:p>
            <a:pPr algn="just" eaLnBrk="1" hangingPunct="1"/>
            <a:r>
              <a:rPr lang="en-US" altLang="en-US" sz="8800" b="1">
                <a:latin typeface="Arno Pro Smbd"/>
              </a:rPr>
              <a:t>A recursive function calls itself. </a:t>
            </a:r>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a:extLst>
              <a:ext uri="{FF2B5EF4-FFF2-40B4-BE49-F238E27FC236}">
                <a16:creationId xmlns:a16="http://schemas.microsoft.com/office/drawing/2014/main" id="{C543918E-A1EE-E98E-83A3-F3BC5C1C91D2}"/>
              </a:ext>
            </a:extLst>
          </p:cNvPr>
          <p:cNvSpPr>
            <a:spLocks noChangeArrowheads="1"/>
          </p:cNvSpPr>
          <p:nvPr/>
        </p:nvSpPr>
        <p:spPr bwMode="auto">
          <a:xfrm>
            <a:off x="457200" y="1016000"/>
            <a:ext cx="9144000" cy="526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4800">
                <a:solidFill>
                  <a:srgbClr val="C00000"/>
                </a:solidFill>
                <a:latin typeface="Arno Pro Smbd"/>
              </a:rPr>
              <a:t>def fact(n):</a:t>
            </a:r>
          </a:p>
          <a:p>
            <a:pPr algn="just" eaLnBrk="1" hangingPunct="1"/>
            <a:r>
              <a:rPr lang="en-US" altLang="en-US" sz="4800">
                <a:solidFill>
                  <a:srgbClr val="C00000"/>
                </a:solidFill>
                <a:latin typeface="Arno Pro Smbd"/>
              </a:rPr>
              <a:t>    if n == 0:</a:t>
            </a:r>
          </a:p>
          <a:p>
            <a:pPr algn="just" eaLnBrk="1" hangingPunct="1"/>
            <a:r>
              <a:rPr lang="en-US" altLang="en-US" sz="4800">
                <a:solidFill>
                  <a:srgbClr val="C00000"/>
                </a:solidFill>
                <a:latin typeface="Arno Pro Smbd"/>
              </a:rPr>
              <a:t>        return 1</a:t>
            </a:r>
          </a:p>
          <a:p>
            <a:pPr algn="just" eaLnBrk="1" hangingPunct="1"/>
            <a:r>
              <a:rPr lang="en-US" altLang="en-US" sz="4800">
                <a:solidFill>
                  <a:srgbClr val="C00000"/>
                </a:solidFill>
                <a:latin typeface="Arno Pro Smbd"/>
              </a:rPr>
              <a:t>    else:</a:t>
            </a:r>
          </a:p>
          <a:p>
            <a:pPr algn="just" eaLnBrk="1" hangingPunct="1"/>
            <a:r>
              <a:rPr lang="en-US" altLang="en-US" sz="4800">
                <a:solidFill>
                  <a:srgbClr val="C00000"/>
                </a:solidFill>
                <a:latin typeface="Arno Pro Smbd"/>
              </a:rPr>
              <a:t>        return n * fact (n-1)</a:t>
            </a:r>
          </a:p>
          <a:p>
            <a:pPr algn="just" eaLnBrk="1" hangingPunct="1"/>
            <a:r>
              <a:rPr lang="en-US" altLang="en-US" sz="4800">
                <a:solidFill>
                  <a:srgbClr val="C00000"/>
                </a:solidFill>
                <a:latin typeface="Arno Pro Smbd"/>
              </a:rPr>
              <a:t>print (fact (0))</a:t>
            </a:r>
          </a:p>
          <a:p>
            <a:pPr algn="just" eaLnBrk="1" hangingPunct="1"/>
            <a:r>
              <a:rPr lang="en-US" altLang="en-US" sz="4800">
                <a:solidFill>
                  <a:srgbClr val="C00000"/>
                </a:solidFill>
                <a:latin typeface="Arno Pro Smbd"/>
              </a:rPr>
              <a:t>print (fact (5))</a:t>
            </a:r>
          </a:p>
        </p:txBody>
      </p:sp>
      <p:sp>
        <p:nvSpPr>
          <p:cNvPr id="156675" name="Rectangle 3">
            <a:extLst>
              <a:ext uri="{FF2B5EF4-FFF2-40B4-BE49-F238E27FC236}">
                <a16:creationId xmlns:a16="http://schemas.microsoft.com/office/drawing/2014/main" id="{330DD423-705A-E509-06A4-AEA25DEBB02F}"/>
              </a:ext>
            </a:extLst>
          </p:cNvPr>
          <p:cNvSpPr>
            <a:spLocks noChangeArrowheads="1"/>
          </p:cNvSpPr>
          <p:nvPr/>
        </p:nvSpPr>
        <p:spPr bwMode="auto">
          <a:xfrm>
            <a:off x="4724400" y="0"/>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156676" name="TextBox 1">
            <a:extLst>
              <a:ext uri="{FF2B5EF4-FFF2-40B4-BE49-F238E27FC236}">
                <a16:creationId xmlns:a16="http://schemas.microsoft.com/office/drawing/2014/main" id="{0B93D5C8-BAE2-6451-BE13-3271E2E7B538}"/>
              </a:ext>
            </a:extLst>
          </p:cNvPr>
          <p:cNvSpPr txBox="1">
            <a:spLocks noChangeArrowheads="1"/>
          </p:cNvSpPr>
          <p:nvPr/>
        </p:nvSpPr>
        <p:spPr bwMode="auto">
          <a:xfrm>
            <a:off x="9715500" y="4191000"/>
            <a:ext cx="40386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IN" altLang="en-US" sz="4000">
                <a:solidFill>
                  <a:srgbClr val="7030A0"/>
                </a:solidFill>
              </a:rPr>
              <a:t>OUTPUT:</a:t>
            </a:r>
          </a:p>
          <a:p>
            <a:pPr eaLnBrk="1" hangingPunct="1"/>
            <a:endParaRPr lang="en-IN" altLang="en-US" sz="4000">
              <a:solidFill>
                <a:srgbClr val="7030A0"/>
              </a:solidFill>
            </a:endParaRPr>
          </a:p>
          <a:p>
            <a:pPr eaLnBrk="1" hangingPunct="1"/>
            <a:r>
              <a:rPr lang="en-IN" altLang="en-US" sz="4000">
                <a:solidFill>
                  <a:srgbClr val="7030A0"/>
                </a:solidFill>
              </a:rPr>
              <a:t>1</a:t>
            </a:r>
          </a:p>
          <a:p>
            <a:pPr eaLnBrk="1" hangingPunct="1"/>
            <a:r>
              <a:rPr lang="en-IN" altLang="en-US" sz="4000">
                <a:solidFill>
                  <a:srgbClr val="7030A0"/>
                </a:solidFill>
              </a:rPr>
              <a:t>120</a:t>
            </a: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649F4CA-A5E9-DFBF-1B1E-92F7995FCEA9}"/>
              </a:ext>
            </a:extLst>
          </p:cNvPr>
          <p:cNvSpPr/>
          <p:nvPr/>
        </p:nvSpPr>
        <p:spPr>
          <a:xfrm>
            <a:off x="266700" y="381000"/>
            <a:ext cx="11658600" cy="5632450"/>
          </a:xfrm>
          <a:prstGeom prst="rect">
            <a:avLst/>
          </a:prstGeom>
        </p:spPr>
        <p:txBody>
          <a:bodyPr>
            <a:spAutoFit/>
          </a:bodyPr>
          <a:lstStyle/>
          <a:p>
            <a:pPr algn="just" eaLnBrk="1" fontAlgn="auto" hangingPunct="1">
              <a:spcBef>
                <a:spcPts val="0"/>
              </a:spcBef>
              <a:spcAft>
                <a:spcPts val="0"/>
              </a:spcAft>
              <a:defRPr/>
            </a:pPr>
            <a:r>
              <a:rPr lang="en-US" sz="4000" b="1" dirty="0">
                <a:solidFill>
                  <a:srgbClr val="C00000"/>
                </a:solidFill>
                <a:latin typeface="Arno Pro Smbd" pitchFamily="18" charset="0"/>
              </a:rPr>
              <a:t>Overview of how recursive function works</a:t>
            </a:r>
          </a:p>
          <a:p>
            <a:pPr algn="just" eaLnBrk="1" fontAlgn="auto" hangingPunct="1">
              <a:spcBef>
                <a:spcPts val="0"/>
              </a:spcBef>
              <a:spcAft>
                <a:spcPts val="0"/>
              </a:spcAft>
              <a:defRPr/>
            </a:pPr>
            <a:endParaRPr lang="en-US" sz="4000" b="1" dirty="0">
              <a:effectLst>
                <a:outerShdw blurRad="38100" dist="38100" dir="2700000" algn="tl">
                  <a:srgbClr val="000000">
                    <a:alpha val="43137"/>
                  </a:srgbClr>
                </a:outerShdw>
              </a:effectLst>
              <a:latin typeface="Arno Pro Smbd" pitchFamily="18" charset="0"/>
            </a:endParaRPr>
          </a:p>
          <a:p>
            <a:pPr algn="just" eaLnBrk="1" fontAlgn="auto" hangingPunct="1">
              <a:spcBef>
                <a:spcPts val="0"/>
              </a:spcBef>
              <a:spcAft>
                <a:spcPts val="0"/>
              </a:spcAft>
              <a:defRPr/>
            </a:pPr>
            <a:r>
              <a:rPr lang="en-US" sz="4000" b="1" dirty="0">
                <a:latin typeface="Arno Pro Smbd" pitchFamily="18" charset="0"/>
              </a:rPr>
              <a:t>1. Recursive function is called by some external code.</a:t>
            </a:r>
          </a:p>
          <a:p>
            <a:pPr algn="just" eaLnBrk="1" fontAlgn="auto" hangingPunct="1">
              <a:spcBef>
                <a:spcPts val="0"/>
              </a:spcBef>
              <a:spcAft>
                <a:spcPts val="0"/>
              </a:spcAft>
              <a:defRPr/>
            </a:pPr>
            <a:endParaRPr lang="en-US" sz="4000" dirty="0">
              <a:latin typeface="+mn-lt"/>
            </a:endParaRPr>
          </a:p>
          <a:p>
            <a:pPr algn="just" eaLnBrk="1" fontAlgn="auto" hangingPunct="1">
              <a:spcBef>
                <a:spcPts val="0"/>
              </a:spcBef>
              <a:spcAft>
                <a:spcPts val="0"/>
              </a:spcAft>
              <a:defRPr/>
            </a:pPr>
            <a:r>
              <a:rPr lang="en-US" sz="4000" b="1" dirty="0">
                <a:latin typeface="Arno Pro Smbd" pitchFamily="18" charset="0"/>
              </a:rPr>
              <a:t>2. If the base condition is met then the program gives meaningful output and exits.</a:t>
            </a:r>
          </a:p>
          <a:p>
            <a:pPr algn="just" eaLnBrk="1" fontAlgn="auto" hangingPunct="1">
              <a:spcBef>
                <a:spcPts val="0"/>
              </a:spcBef>
              <a:spcAft>
                <a:spcPts val="0"/>
              </a:spcAft>
              <a:defRPr/>
            </a:pPr>
            <a:endParaRPr lang="en-US" sz="4000" dirty="0">
              <a:latin typeface="+mn-lt"/>
            </a:endParaRPr>
          </a:p>
          <a:p>
            <a:pPr algn="just" eaLnBrk="1" fontAlgn="auto" hangingPunct="1">
              <a:spcBef>
                <a:spcPts val="0"/>
              </a:spcBef>
              <a:spcAft>
                <a:spcPts val="0"/>
              </a:spcAft>
              <a:defRPr/>
            </a:pPr>
            <a:r>
              <a:rPr lang="en-US" sz="4000" b="1" dirty="0">
                <a:latin typeface="Arno Pro Smbd" pitchFamily="18" charset="0"/>
              </a:rPr>
              <a:t>3. Otherwise, function does some required processing and then calls itself to continue recursion.</a:t>
            </a:r>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Title 1">
            <a:extLst>
              <a:ext uri="{FF2B5EF4-FFF2-40B4-BE49-F238E27FC236}">
                <a16:creationId xmlns:a16="http://schemas.microsoft.com/office/drawing/2014/main" id="{5F11F15C-F875-C773-50CA-3B1E27F2A55A}"/>
              </a:ext>
            </a:extLst>
          </p:cNvPr>
          <p:cNvSpPr>
            <a:spLocks noGrp="1" noChangeArrowheads="1"/>
          </p:cNvSpPr>
          <p:nvPr>
            <p:ph type="ctrTitle"/>
          </p:nvPr>
        </p:nvSpPr>
        <p:spPr>
          <a:xfrm>
            <a:off x="7902575" y="3657600"/>
            <a:ext cx="3792538" cy="3349625"/>
          </a:xfrm>
        </p:spPr>
        <p:txBody>
          <a:bodyPr/>
          <a:lstStyle/>
          <a:p>
            <a:r>
              <a:rPr lang="en-IN" altLang="en-US"/>
              <a:t>Thank you</a:t>
            </a:r>
            <a:endParaRPr lang="en-US" altLang="en-US"/>
          </a:p>
        </p:txBody>
      </p:sp>
      <p:sp>
        <p:nvSpPr>
          <p:cNvPr id="158723" name="Subtitle 2">
            <a:extLst>
              <a:ext uri="{FF2B5EF4-FFF2-40B4-BE49-F238E27FC236}">
                <a16:creationId xmlns:a16="http://schemas.microsoft.com/office/drawing/2014/main" id="{5D28CAD2-40A1-B95B-E0A2-97219D9FF161}"/>
              </a:ext>
            </a:extLst>
          </p:cNvPr>
          <p:cNvSpPr>
            <a:spLocks noGrp="1" noChangeArrowheads="1"/>
          </p:cNvSpPr>
          <p:nvPr>
            <p:ph type="subTitle" idx="1"/>
          </p:nvPr>
        </p:nvSpPr>
        <p:spPr>
          <a:xfrm>
            <a:off x="7920038" y="4945063"/>
            <a:ext cx="3794125" cy="1038225"/>
          </a:xfrm>
        </p:spPr>
        <p:txBody>
          <a:bodyPr/>
          <a:lstStyle/>
          <a:p>
            <a:endParaRPr lang="en-IN" altLang="en-US"/>
          </a:p>
          <a:p>
            <a:endParaRPr lang="en-US"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1">
            <a:extLst>
              <a:ext uri="{FF2B5EF4-FFF2-40B4-BE49-F238E27FC236}">
                <a16:creationId xmlns:a16="http://schemas.microsoft.com/office/drawing/2014/main" id="{3680D311-6D02-AD58-2AFF-48133115CD38}"/>
              </a:ext>
            </a:extLst>
          </p:cNvPr>
          <p:cNvSpPr>
            <a:spLocks noChangeArrowheads="1"/>
          </p:cNvSpPr>
          <p:nvPr/>
        </p:nvSpPr>
        <p:spPr bwMode="auto">
          <a:xfrm>
            <a:off x="1524000" y="990600"/>
            <a:ext cx="9144000" cy="618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6600">
                <a:solidFill>
                  <a:srgbClr val="C00000"/>
                </a:solidFill>
                <a:latin typeface="Arno Pro Smbd"/>
              </a:rPr>
              <a:t>def hello():</a:t>
            </a:r>
          </a:p>
          <a:p>
            <a:pPr eaLnBrk="1" hangingPunct="1"/>
            <a:r>
              <a:rPr lang="en-US" altLang="en-US" sz="6600">
                <a:solidFill>
                  <a:srgbClr val="C00000"/>
                </a:solidFill>
                <a:latin typeface="Arno Pro Smbd"/>
              </a:rPr>
              <a:t>    print (“SIGC”)</a:t>
            </a:r>
          </a:p>
          <a:p>
            <a:pPr eaLnBrk="1" hangingPunct="1"/>
            <a:r>
              <a:rPr lang="en-US" altLang="en-US" sz="6600">
                <a:solidFill>
                  <a:srgbClr val="C00000"/>
                </a:solidFill>
                <a:latin typeface="Arno Pro Smbd"/>
              </a:rPr>
              <a:t>    return</a:t>
            </a:r>
          </a:p>
          <a:p>
            <a:pPr eaLnBrk="1" hangingPunct="1"/>
            <a:r>
              <a:rPr lang="en-US" altLang="en-US" sz="6600">
                <a:solidFill>
                  <a:srgbClr val="C00000"/>
                </a:solidFill>
                <a:latin typeface="Arno Pro Smbd"/>
              </a:rPr>
              <a:t>hello()</a:t>
            </a:r>
          </a:p>
          <a:p>
            <a:pPr algn="r" eaLnBrk="1" hangingPunct="1"/>
            <a:r>
              <a:rPr lang="en-US" altLang="en-US" sz="6600">
                <a:solidFill>
                  <a:srgbClr val="7030A0"/>
                </a:solidFill>
                <a:latin typeface="Arno Pro Smbd"/>
              </a:rPr>
              <a:t>OUTPUT:</a:t>
            </a:r>
          </a:p>
          <a:p>
            <a:pPr algn="r" eaLnBrk="1" hangingPunct="1"/>
            <a:r>
              <a:rPr lang="en-US" altLang="en-US" sz="6600">
                <a:solidFill>
                  <a:srgbClr val="7030A0"/>
                </a:solidFill>
                <a:latin typeface="Arno Pro Smbd"/>
              </a:rPr>
              <a:t>SIGC</a:t>
            </a:r>
          </a:p>
        </p:txBody>
      </p:sp>
      <p:sp>
        <p:nvSpPr>
          <p:cNvPr id="23555" name="Rectangle 2">
            <a:extLst>
              <a:ext uri="{FF2B5EF4-FFF2-40B4-BE49-F238E27FC236}">
                <a16:creationId xmlns:a16="http://schemas.microsoft.com/office/drawing/2014/main" id="{A8823A87-D50D-C456-F418-1972E98551EE}"/>
              </a:ext>
            </a:extLst>
          </p:cNvPr>
          <p:cNvSpPr>
            <a:spLocks noChangeArrowheads="1"/>
          </p:cNvSpPr>
          <p:nvPr/>
        </p:nvSpPr>
        <p:spPr bwMode="auto">
          <a:xfrm>
            <a:off x="4516438" y="98425"/>
            <a:ext cx="31591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a:extLst>
              <a:ext uri="{FF2B5EF4-FFF2-40B4-BE49-F238E27FC236}">
                <a16:creationId xmlns:a16="http://schemas.microsoft.com/office/drawing/2014/main" id="{34310A9A-8613-1841-3C84-483F09DA25D0}"/>
              </a:ext>
            </a:extLst>
          </p:cNvPr>
          <p:cNvSpPr>
            <a:spLocks noChangeArrowheads="1"/>
          </p:cNvSpPr>
          <p:nvPr/>
        </p:nvSpPr>
        <p:spPr bwMode="auto">
          <a:xfrm>
            <a:off x="304800" y="1143000"/>
            <a:ext cx="11658600" cy="618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6600">
                <a:solidFill>
                  <a:srgbClr val="C00000"/>
                </a:solidFill>
                <a:latin typeface="Arno Pro Smbd"/>
              </a:rPr>
              <a:t>def my_function():</a:t>
            </a:r>
            <a:br>
              <a:rPr lang="en-US" altLang="en-US" sz="6600">
                <a:solidFill>
                  <a:srgbClr val="C00000"/>
                </a:solidFill>
                <a:latin typeface="Arno Pro Smbd"/>
              </a:rPr>
            </a:br>
            <a:r>
              <a:rPr lang="en-US" altLang="en-US" sz="6600">
                <a:solidFill>
                  <a:srgbClr val="C00000"/>
                </a:solidFill>
                <a:latin typeface="Arno Pro Smbd"/>
              </a:rPr>
              <a:t>  print("Hello from a function")</a:t>
            </a:r>
          </a:p>
          <a:p>
            <a:pPr eaLnBrk="1" hangingPunct="1"/>
            <a:r>
              <a:rPr lang="en-US" altLang="en-US" sz="6600">
                <a:solidFill>
                  <a:srgbClr val="C00000"/>
                </a:solidFill>
                <a:latin typeface="Arno Pro Smbd"/>
              </a:rPr>
              <a:t>my_function()</a:t>
            </a:r>
          </a:p>
          <a:p>
            <a:pPr algn="r" eaLnBrk="1" hangingPunct="1"/>
            <a:r>
              <a:rPr lang="en-US" altLang="en-US" sz="6600">
                <a:solidFill>
                  <a:srgbClr val="7030A0"/>
                </a:solidFill>
                <a:latin typeface="Arno Pro Smbd"/>
              </a:rPr>
              <a:t>OUTPUT:</a:t>
            </a:r>
          </a:p>
          <a:p>
            <a:pPr algn="r" eaLnBrk="1" hangingPunct="1"/>
            <a:r>
              <a:rPr lang="en-US" altLang="en-US" sz="6600">
                <a:solidFill>
                  <a:srgbClr val="7030A0"/>
                </a:solidFill>
                <a:latin typeface="Arno Pro Smbd"/>
              </a:rPr>
              <a:t>Hello from a function</a:t>
            </a:r>
          </a:p>
          <a:p>
            <a:pPr eaLnBrk="1" hangingPunct="1"/>
            <a:endParaRPr lang="en-US" altLang="en-US" sz="6600">
              <a:solidFill>
                <a:srgbClr val="C00000"/>
              </a:solidFill>
              <a:latin typeface="Arno Pro Smbd"/>
            </a:endParaRPr>
          </a:p>
        </p:txBody>
      </p:sp>
      <p:sp>
        <p:nvSpPr>
          <p:cNvPr id="24579" name="Rectangle 4">
            <a:extLst>
              <a:ext uri="{FF2B5EF4-FFF2-40B4-BE49-F238E27FC236}">
                <a16:creationId xmlns:a16="http://schemas.microsoft.com/office/drawing/2014/main" id="{1672029A-0A90-8AD8-1210-8C1DAD7D12DC}"/>
              </a:ext>
            </a:extLst>
          </p:cNvPr>
          <p:cNvSpPr>
            <a:spLocks noChangeArrowheads="1"/>
          </p:cNvSpPr>
          <p:nvPr/>
        </p:nvSpPr>
        <p:spPr bwMode="auto">
          <a:xfrm>
            <a:off x="4343400" y="0"/>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A7BEC0C-795D-02EA-F19B-AB7B75296772}"/>
              </a:ext>
            </a:extLst>
          </p:cNvPr>
          <p:cNvSpPr/>
          <p:nvPr/>
        </p:nvSpPr>
        <p:spPr>
          <a:xfrm>
            <a:off x="228600" y="0"/>
            <a:ext cx="11963400" cy="6862763"/>
          </a:xfrm>
          <a:prstGeom prst="rect">
            <a:avLst/>
          </a:prstGeom>
        </p:spPr>
        <p:txBody>
          <a:bodyPr>
            <a:spAutoFit/>
          </a:bodyPr>
          <a:lstStyle/>
          <a:p>
            <a:pPr algn="ctr" eaLnBrk="1" fontAlgn="auto" hangingPunct="1">
              <a:spcBef>
                <a:spcPts val="0"/>
              </a:spcBef>
              <a:spcAft>
                <a:spcPts val="0"/>
              </a:spcAft>
              <a:defRPr/>
            </a:pPr>
            <a:r>
              <a:rPr lang="en-US" sz="4000" b="1" u="sng" dirty="0">
                <a:solidFill>
                  <a:srgbClr val="00B050"/>
                </a:solidFill>
                <a:latin typeface="Times New Roman" pitchFamily="18" charset="0"/>
                <a:cs typeface="Times New Roman" pitchFamily="18" charset="0"/>
              </a:rPr>
              <a:t>Advantages of User-defined Functions</a:t>
            </a:r>
          </a:p>
          <a:p>
            <a:pPr algn="ctr" eaLnBrk="1" fontAlgn="auto" hangingPunct="1">
              <a:spcBef>
                <a:spcPts val="0"/>
              </a:spcBef>
              <a:spcAft>
                <a:spcPts val="0"/>
              </a:spcAft>
              <a:defRPr/>
            </a:pPr>
            <a:endParaRPr lang="en-US" sz="4000" dirty="0">
              <a:latin typeface="+mn-lt"/>
            </a:endParaRPr>
          </a:p>
          <a:p>
            <a:pPr marL="742950" indent="-742950" algn="just" eaLnBrk="1" fontAlgn="auto" hangingPunct="1">
              <a:spcBef>
                <a:spcPts val="0"/>
              </a:spcBef>
              <a:spcAft>
                <a:spcPts val="0"/>
              </a:spcAft>
              <a:buFontTx/>
              <a:buAutoNum type="arabicPeriod"/>
              <a:defRPr/>
            </a:pPr>
            <a:r>
              <a:rPr lang="en-US" sz="4000" dirty="0">
                <a:solidFill>
                  <a:srgbClr val="002060"/>
                </a:solidFill>
                <a:latin typeface="Arno Pro Smbd" pitchFamily="18" charset="0"/>
              </a:rPr>
              <a:t>Functions help us to divide a program into modules. This makes the code easier to manage.</a:t>
            </a:r>
          </a:p>
          <a:p>
            <a:pPr algn="just" eaLnBrk="1" fontAlgn="auto" hangingPunct="1">
              <a:spcBef>
                <a:spcPts val="0"/>
              </a:spcBef>
              <a:spcAft>
                <a:spcPts val="0"/>
              </a:spcAft>
              <a:defRPr/>
            </a:pPr>
            <a:endParaRPr lang="en-US" sz="4000" dirty="0">
              <a:latin typeface="+mn-lt"/>
            </a:endParaRPr>
          </a:p>
          <a:p>
            <a:pPr algn="just" eaLnBrk="1" fontAlgn="auto" hangingPunct="1">
              <a:spcBef>
                <a:spcPts val="0"/>
              </a:spcBef>
              <a:spcAft>
                <a:spcPts val="0"/>
              </a:spcAft>
              <a:defRPr/>
            </a:pPr>
            <a:r>
              <a:rPr lang="en-US" sz="4000" dirty="0">
                <a:solidFill>
                  <a:srgbClr val="002060"/>
                </a:solidFill>
                <a:latin typeface="Arno Pro Smbd" pitchFamily="18" charset="0"/>
              </a:rPr>
              <a:t>2. It implements code reuse. Every time you need to execute a sequence of statements, all you need to do is to call the function.</a:t>
            </a:r>
          </a:p>
          <a:p>
            <a:pPr algn="just" eaLnBrk="1" fontAlgn="auto" hangingPunct="1">
              <a:spcBef>
                <a:spcPts val="0"/>
              </a:spcBef>
              <a:spcAft>
                <a:spcPts val="0"/>
              </a:spcAft>
              <a:defRPr/>
            </a:pPr>
            <a:endParaRPr lang="en-US" sz="4000" dirty="0">
              <a:latin typeface="+mn-lt"/>
            </a:endParaRPr>
          </a:p>
          <a:p>
            <a:pPr algn="just" eaLnBrk="1" fontAlgn="auto" hangingPunct="1">
              <a:spcBef>
                <a:spcPts val="0"/>
              </a:spcBef>
              <a:spcAft>
                <a:spcPts val="0"/>
              </a:spcAft>
              <a:defRPr/>
            </a:pPr>
            <a:r>
              <a:rPr lang="en-US" sz="4000" dirty="0">
                <a:solidFill>
                  <a:srgbClr val="002060"/>
                </a:solidFill>
                <a:latin typeface="Arno Pro Smbd" pitchFamily="18" charset="0"/>
              </a:rPr>
              <a:t>3. Functions, allows us to change functionality easily, and different programmers can work on different functions.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1">
            <a:extLst>
              <a:ext uri="{FF2B5EF4-FFF2-40B4-BE49-F238E27FC236}">
                <a16:creationId xmlns:a16="http://schemas.microsoft.com/office/drawing/2014/main" id="{ACDBE3FC-B042-D2F5-76A3-A191D2D6512A}"/>
              </a:ext>
            </a:extLst>
          </p:cNvPr>
          <p:cNvSpPr>
            <a:spLocks noChangeArrowheads="1"/>
          </p:cNvSpPr>
          <p:nvPr/>
        </p:nvSpPr>
        <p:spPr bwMode="auto">
          <a:xfrm>
            <a:off x="428625" y="1447800"/>
            <a:ext cx="1133475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800">
                <a:solidFill>
                  <a:srgbClr val="C00000"/>
                </a:solidFill>
                <a:latin typeface="Arno Pro Smbd"/>
              </a:rPr>
              <a:t>def printinfo( name, salary = 3500):</a:t>
            </a:r>
          </a:p>
          <a:p>
            <a:pPr eaLnBrk="1" hangingPunct="1"/>
            <a:r>
              <a:rPr lang="en-US" altLang="en-US" sz="4800">
                <a:solidFill>
                  <a:srgbClr val="C00000"/>
                </a:solidFill>
                <a:latin typeface="Arno Pro Smbd"/>
              </a:rPr>
              <a:t>    print ("Name: ", name)</a:t>
            </a:r>
          </a:p>
          <a:p>
            <a:pPr eaLnBrk="1" hangingPunct="1"/>
            <a:r>
              <a:rPr lang="en-US" altLang="en-US" sz="4800">
                <a:solidFill>
                  <a:srgbClr val="C00000"/>
                </a:solidFill>
                <a:latin typeface="Arno Pro Smbd"/>
              </a:rPr>
              <a:t>    print ("Salary: ", salary)</a:t>
            </a:r>
          </a:p>
          <a:p>
            <a:pPr eaLnBrk="1" hangingPunct="1"/>
            <a:r>
              <a:rPr lang="en-US" altLang="en-US" sz="900"/>
              <a:t>    </a:t>
            </a:r>
            <a:r>
              <a:rPr lang="en-US" altLang="en-US" sz="4800">
                <a:solidFill>
                  <a:srgbClr val="C00000"/>
                </a:solidFill>
                <a:latin typeface="Arno Pro Smbd"/>
              </a:rPr>
              <a:t>return</a:t>
            </a:r>
          </a:p>
          <a:p>
            <a:pPr eaLnBrk="1" hangingPunct="1"/>
            <a:r>
              <a:rPr lang="en-US" altLang="en-US" sz="4800">
                <a:solidFill>
                  <a:srgbClr val="C00000"/>
                </a:solidFill>
                <a:latin typeface="Arno Pro Smbd"/>
              </a:rPr>
              <a:t>printinfo(“Anupriya”)</a:t>
            </a:r>
          </a:p>
          <a:p>
            <a:pPr algn="r" eaLnBrk="1" hangingPunct="1"/>
            <a:r>
              <a:rPr lang="en-US" altLang="en-US" sz="4000">
                <a:solidFill>
                  <a:srgbClr val="7030A0"/>
                </a:solidFill>
                <a:latin typeface="Arno Pro Smbd"/>
              </a:rPr>
              <a:t>OUTPUT:</a:t>
            </a:r>
          </a:p>
          <a:p>
            <a:pPr algn="r" eaLnBrk="1" hangingPunct="1"/>
            <a:r>
              <a:rPr lang="en-US" altLang="en-US" sz="4000">
                <a:solidFill>
                  <a:srgbClr val="7030A0"/>
                </a:solidFill>
                <a:latin typeface="Arno Pro Smbd"/>
              </a:rPr>
              <a:t>Name:  Anupriya</a:t>
            </a:r>
          </a:p>
          <a:p>
            <a:pPr algn="r" eaLnBrk="1" hangingPunct="1"/>
            <a:r>
              <a:rPr lang="en-US" altLang="en-US" sz="4000">
                <a:solidFill>
                  <a:srgbClr val="7030A0"/>
                </a:solidFill>
                <a:latin typeface="Arno Pro Smbd"/>
              </a:rPr>
              <a:t>Salary:  3500</a:t>
            </a:r>
          </a:p>
        </p:txBody>
      </p:sp>
      <p:sp>
        <p:nvSpPr>
          <p:cNvPr id="26627" name="Rectangle 2">
            <a:extLst>
              <a:ext uri="{FF2B5EF4-FFF2-40B4-BE49-F238E27FC236}">
                <a16:creationId xmlns:a16="http://schemas.microsoft.com/office/drawing/2014/main" id="{3165710F-6359-EDC6-E62B-369487AED90E}"/>
              </a:ext>
            </a:extLst>
          </p:cNvPr>
          <p:cNvSpPr>
            <a:spLocks noChangeArrowheads="1"/>
          </p:cNvSpPr>
          <p:nvPr/>
        </p:nvSpPr>
        <p:spPr bwMode="auto">
          <a:xfrm>
            <a:off x="428625" y="696913"/>
            <a:ext cx="2860675"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5400">
                <a:solidFill>
                  <a:srgbClr val="002060"/>
                </a:solidFill>
                <a:latin typeface="Ancillary"/>
              </a:rPr>
              <a:t>EXAMPLE</a:t>
            </a:r>
          </a:p>
        </p:txBody>
      </p:sp>
      <p:sp>
        <p:nvSpPr>
          <p:cNvPr id="26628" name="Rectangle 3">
            <a:extLst>
              <a:ext uri="{FF2B5EF4-FFF2-40B4-BE49-F238E27FC236}">
                <a16:creationId xmlns:a16="http://schemas.microsoft.com/office/drawing/2014/main" id="{3C6ABE80-06B5-E1FE-434A-0B0CAB53EAF5}"/>
              </a:ext>
            </a:extLst>
          </p:cNvPr>
          <p:cNvSpPr>
            <a:spLocks noChangeArrowheads="1"/>
          </p:cNvSpPr>
          <p:nvPr/>
        </p:nvSpPr>
        <p:spPr bwMode="auto">
          <a:xfrm>
            <a:off x="3289300" y="-152400"/>
            <a:ext cx="456088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5400">
                <a:solidFill>
                  <a:srgbClr val="002060"/>
                </a:solidFill>
                <a:latin typeface="Ancillary"/>
              </a:rPr>
              <a:t>Calling function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a:extLst>
              <a:ext uri="{FF2B5EF4-FFF2-40B4-BE49-F238E27FC236}">
                <a16:creationId xmlns:a16="http://schemas.microsoft.com/office/drawing/2014/main" id="{57196318-C6DD-9C8D-22AC-5FA630D67032}"/>
              </a:ext>
            </a:extLst>
          </p:cNvPr>
          <p:cNvSpPr>
            <a:spLocks noChangeArrowheads="1"/>
          </p:cNvSpPr>
          <p:nvPr/>
        </p:nvSpPr>
        <p:spPr bwMode="auto">
          <a:xfrm>
            <a:off x="609600" y="990600"/>
            <a:ext cx="11049000" cy="701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6600">
                <a:solidFill>
                  <a:srgbClr val="C00000"/>
                </a:solidFill>
                <a:latin typeface="Arno Pro Smbd"/>
              </a:rPr>
              <a:t>def hello():</a:t>
            </a:r>
          </a:p>
          <a:p>
            <a:pPr eaLnBrk="1" hangingPunct="1"/>
            <a:r>
              <a:rPr lang="en-US" altLang="en-US" sz="6600">
                <a:solidFill>
                  <a:srgbClr val="C00000"/>
                </a:solidFill>
                <a:latin typeface="Arno Pro Smbd"/>
              </a:rPr>
              <a:t>    print ("hello - Python")</a:t>
            </a:r>
          </a:p>
          <a:p>
            <a:pPr eaLnBrk="1" hangingPunct="1"/>
            <a:r>
              <a:rPr lang="en-US" altLang="en-US" sz="6600">
                <a:solidFill>
                  <a:srgbClr val="C00000"/>
                </a:solidFill>
                <a:latin typeface="Arno Pro Smbd"/>
              </a:rPr>
              <a:t>    return</a:t>
            </a:r>
          </a:p>
          <a:p>
            <a:pPr eaLnBrk="1" hangingPunct="1"/>
            <a:r>
              <a:rPr lang="en-US" altLang="en-US" sz="6600">
                <a:solidFill>
                  <a:srgbClr val="C00000"/>
                </a:solidFill>
                <a:latin typeface="Arno Pro Smbd"/>
              </a:rPr>
              <a:t>print (hello())</a:t>
            </a:r>
          </a:p>
          <a:p>
            <a:pPr algn="r" eaLnBrk="1" hangingPunct="1"/>
            <a:r>
              <a:rPr lang="en-US" altLang="en-US" sz="4000">
                <a:solidFill>
                  <a:srgbClr val="7030A0"/>
                </a:solidFill>
                <a:latin typeface="Arno Pro Smbd"/>
              </a:rPr>
              <a:t>OUTPUT:</a:t>
            </a:r>
          </a:p>
          <a:p>
            <a:pPr algn="r" eaLnBrk="1" hangingPunct="1"/>
            <a:r>
              <a:rPr lang="en-US" altLang="en-US" sz="4000">
                <a:solidFill>
                  <a:srgbClr val="7030A0"/>
                </a:solidFill>
                <a:latin typeface="Arno Pro Smbd"/>
              </a:rPr>
              <a:t>hello - Python</a:t>
            </a:r>
          </a:p>
          <a:p>
            <a:pPr algn="r" eaLnBrk="1" hangingPunct="1"/>
            <a:r>
              <a:rPr lang="en-US" altLang="en-US" sz="4000">
                <a:solidFill>
                  <a:srgbClr val="7030A0"/>
                </a:solidFill>
                <a:latin typeface="Arno Pro Smbd"/>
              </a:rPr>
              <a:t>None</a:t>
            </a:r>
          </a:p>
          <a:p>
            <a:pPr algn="r" eaLnBrk="1" hangingPunct="1"/>
            <a:endParaRPr lang="en-US" altLang="en-US" sz="6600">
              <a:solidFill>
                <a:srgbClr val="C00000"/>
              </a:solidFill>
              <a:latin typeface="Arno Pro Smbd"/>
            </a:endParaRPr>
          </a:p>
        </p:txBody>
      </p:sp>
      <p:sp>
        <p:nvSpPr>
          <p:cNvPr id="27651" name="Rectangle 2">
            <a:extLst>
              <a:ext uri="{FF2B5EF4-FFF2-40B4-BE49-F238E27FC236}">
                <a16:creationId xmlns:a16="http://schemas.microsoft.com/office/drawing/2014/main" id="{5C73FA00-E487-114A-D10F-7BA44D97AA6D}"/>
              </a:ext>
            </a:extLst>
          </p:cNvPr>
          <p:cNvSpPr>
            <a:spLocks noChangeArrowheads="1"/>
          </p:cNvSpPr>
          <p:nvPr/>
        </p:nvSpPr>
        <p:spPr bwMode="auto">
          <a:xfrm>
            <a:off x="4038600" y="-25400"/>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3">
            <a:extLst>
              <a:ext uri="{FF2B5EF4-FFF2-40B4-BE49-F238E27FC236}">
                <a16:creationId xmlns:a16="http://schemas.microsoft.com/office/drawing/2014/main" id="{987F791B-2F7B-37B6-37BC-F2050FDC2D3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6400" y="2362200"/>
            <a:ext cx="2076450" cy="169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Rectangle 4">
            <a:extLst>
              <a:ext uri="{FF2B5EF4-FFF2-40B4-BE49-F238E27FC236}">
                <a16:creationId xmlns:a16="http://schemas.microsoft.com/office/drawing/2014/main" id="{77CC4607-17B7-DAC9-C33F-B908FE2AF8B7}"/>
              </a:ext>
            </a:extLst>
          </p:cNvPr>
          <p:cNvSpPr>
            <a:spLocks noChangeArrowheads="1"/>
          </p:cNvSpPr>
          <p:nvPr/>
        </p:nvSpPr>
        <p:spPr bwMode="auto">
          <a:xfrm>
            <a:off x="3752850" y="0"/>
            <a:ext cx="6915150"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4000" b="1">
                <a:solidFill>
                  <a:srgbClr val="002060"/>
                </a:solidFill>
                <a:latin typeface="Times New Roman" panose="02020603050405020304" pitchFamily="18" charset="0"/>
                <a:cs typeface="Times New Roman" panose="02020603050405020304" pitchFamily="18" charset="0"/>
              </a:rPr>
              <a:t>•Understand the concept of function and their types. </a:t>
            </a:r>
          </a:p>
          <a:p>
            <a:pPr algn="just" eaLnBrk="1" hangingPunct="1"/>
            <a:r>
              <a:rPr lang="en-US" altLang="en-US" sz="4000" b="1">
                <a:solidFill>
                  <a:srgbClr val="002060"/>
                </a:solidFill>
                <a:latin typeface="Times New Roman" panose="02020603050405020304" pitchFamily="18" charset="0"/>
                <a:cs typeface="Times New Roman" panose="02020603050405020304" pitchFamily="18" charset="0"/>
              </a:rPr>
              <a:t>• Know the difference between User defined and Built in functions. </a:t>
            </a:r>
          </a:p>
          <a:p>
            <a:pPr algn="just" eaLnBrk="1" hangingPunct="1"/>
            <a:r>
              <a:rPr lang="en-US" altLang="en-US" sz="4000" b="1">
                <a:solidFill>
                  <a:srgbClr val="002060"/>
                </a:solidFill>
                <a:latin typeface="Times New Roman" panose="02020603050405020304" pitchFamily="18" charset="0"/>
                <a:cs typeface="Times New Roman" panose="02020603050405020304" pitchFamily="18" charset="0"/>
              </a:rPr>
              <a:t>• Know how to call a function. </a:t>
            </a:r>
          </a:p>
          <a:p>
            <a:pPr algn="just" eaLnBrk="1" hangingPunct="1"/>
            <a:r>
              <a:rPr lang="en-US" altLang="en-US" sz="4000" b="1">
                <a:solidFill>
                  <a:srgbClr val="002060"/>
                </a:solidFill>
                <a:latin typeface="Times New Roman" panose="02020603050405020304" pitchFamily="18" charset="0"/>
                <a:cs typeface="Times New Roman" panose="02020603050405020304" pitchFamily="18" charset="0"/>
              </a:rPr>
              <a:t>•Understand the function arguments. </a:t>
            </a:r>
          </a:p>
          <a:p>
            <a:pPr algn="just" eaLnBrk="1" hangingPunct="1"/>
            <a:r>
              <a:rPr lang="en-US" altLang="en-US" sz="4000" b="1">
                <a:solidFill>
                  <a:srgbClr val="002060"/>
                </a:solidFill>
                <a:latin typeface="Times New Roman" panose="02020603050405020304" pitchFamily="18" charset="0"/>
                <a:cs typeface="Times New Roman" panose="02020603050405020304" pitchFamily="18" charset="0"/>
              </a:rPr>
              <a:t>• Know Anonymous functions. </a:t>
            </a:r>
          </a:p>
          <a:p>
            <a:pPr algn="just" eaLnBrk="1" hangingPunct="1"/>
            <a:r>
              <a:rPr lang="en-US" altLang="en-US" sz="4000" b="1">
                <a:solidFill>
                  <a:srgbClr val="002060"/>
                </a:solidFill>
                <a:latin typeface="Times New Roman" panose="02020603050405020304" pitchFamily="18" charset="0"/>
                <a:cs typeface="Times New Roman" panose="02020603050405020304" pitchFamily="18" charset="0"/>
              </a:rPr>
              <a:t>•Know Mathematical and some String functions.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1">
            <a:extLst>
              <a:ext uri="{FF2B5EF4-FFF2-40B4-BE49-F238E27FC236}">
                <a16:creationId xmlns:a16="http://schemas.microsoft.com/office/drawing/2014/main" id="{D812ADA7-D04F-DAF0-ADBA-B263D3A29F31}"/>
              </a:ext>
            </a:extLst>
          </p:cNvPr>
          <p:cNvSpPr>
            <a:spLocks noChangeArrowheads="1"/>
          </p:cNvSpPr>
          <p:nvPr/>
        </p:nvSpPr>
        <p:spPr bwMode="auto">
          <a:xfrm>
            <a:off x="1524000" y="914400"/>
            <a:ext cx="9128125"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9600">
                <a:solidFill>
                  <a:srgbClr val="C00000"/>
                </a:solidFill>
                <a:latin typeface="Action Force"/>
                <a:ea typeface="LCD"/>
                <a:cs typeface="LCD"/>
              </a:rPr>
              <a:t>Passing Parameters in Functions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a:extLst>
              <a:ext uri="{FF2B5EF4-FFF2-40B4-BE49-F238E27FC236}">
                <a16:creationId xmlns:a16="http://schemas.microsoft.com/office/drawing/2014/main" id="{D2FC92D8-2E23-012E-7068-235F3228F3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8436" t="23846" r="25716" b="68359"/>
          <a:stretch>
            <a:fillRect/>
          </a:stretch>
        </p:blipFill>
        <p:spPr bwMode="auto">
          <a:xfrm>
            <a:off x="1524000" y="1441450"/>
            <a:ext cx="9144000" cy="2749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
            <a:extLst>
              <a:ext uri="{FF2B5EF4-FFF2-40B4-BE49-F238E27FC236}">
                <a16:creationId xmlns:a16="http://schemas.microsoft.com/office/drawing/2014/main" id="{53545F5F-D209-1B50-E43F-DCFE23C8E697}"/>
              </a:ext>
            </a:extLst>
          </p:cNvPr>
          <p:cNvSpPr>
            <a:spLocks noChangeArrowheads="1"/>
          </p:cNvSpPr>
          <p:nvPr/>
        </p:nvSpPr>
        <p:spPr bwMode="auto">
          <a:xfrm>
            <a:off x="1524000" y="228600"/>
            <a:ext cx="9144000" cy="618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600">
                <a:solidFill>
                  <a:srgbClr val="002060"/>
                </a:solidFill>
                <a:latin typeface="Arno Pro Smbd"/>
              </a:rPr>
              <a:t>The parameters that you place in the parenthesis will be used by the function itself. You can pass all sorts of data to the functions.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a:extLst>
              <a:ext uri="{FF2B5EF4-FFF2-40B4-BE49-F238E27FC236}">
                <a16:creationId xmlns:a16="http://schemas.microsoft.com/office/drawing/2014/main" id="{3F060CA6-3584-3FC9-4777-C32FA9D7A721}"/>
              </a:ext>
            </a:extLst>
          </p:cNvPr>
          <p:cNvSpPr>
            <a:spLocks noChangeArrowheads="1"/>
          </p:cNvSpPr>
          <p:nvPr/>
        </p:nvSpPr>
        <p:spPr bwMode="auto">
          <a:xfrm>
            <a:off x="457200" y="1066800"/>
            <a:ext cx="11582400" cy="538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6600" i="1">
                <a:solidFill>
                  <a:srgbClr val="FF0000"/>
                </a:solidFill>
                <a:latin typeface="MinionPro-It"/>
              </a:rPr>
              <a:t># assume w = 3 and h = 5</a:t>
            </a:r>
          </a:p>
          <a:p>
            <a:pPr eaLnBrk="1" hangingPunct="1"/>
            <a:r>
              <a:rPr lang="en-US" altLang="en-US" sz="6600">
                <a:solidFill>
                  <a:srgbClr val="FF0000"/>
                </a:solidFill>
                <a:latin typeface="MinionPro-Regular"/>
              </a:rPr>
              <a:t>def area(w,h):</a:t>
            </a:r>
          </a:p>
          <a:p>
            <a:pPr eaLnBrk="1" hangingPunct="1"/>
            <a:r>
              <a:rPr lang="en-US" altLang="en-US" sz="6600">
                <a:solidFill>
                  <a:srgbClr val="FF0000"/>
                </a:solidFill>
                <a:latin typeface="MinionPro-Regular"/>
              </a:rPr>
              <a:t>	return w * h</a:t>
            </a:r>
          </a:p>
          <a:p>
            <a:pPr eaLnBrk="1" hangingPunct="1"/>
            <a:r>
              <a:rPr lang="en-US" altLang="en-US" sz="6600">
                <a:solidFill>
                  <a:srgbClr val="FF0000"/>
                </a:solidFill>
                <a:latin typeface="MinionPro-Regular"/>
              </a:rPr>
              <a:t>print (area (3,5))</a:t>
            </a:r>
          </a:p>
          <a:p>
            <a:pPr algn="r" eaLnBrk="1" hangingPunct="1"/>
            <a:r>
              <a:rPr lang="en-US" altLang="en-US" sz="4000">
                <a:solidFill>
                  <a:srgbClr val="7030A0"/>
                </a:solidFill>
                <a:latin typeface="MinionPro-Regular"/>
              </a:rPr>
              <a:t>OUTPUT:</a:t>
            </a:r>
          </a:p>
          <a:p>
            <a:pPr algn="r" eaLnBrk="1" hangingPunct="1"/>
            <a:r>
              <a:rPr lang="en-US" altLang="en-US" sz="4000">
                <a:solidFill>
                  <a:srgbClr val="7030A0"/>
                </a:solidFill>
                <a:latin typeface="Arno Pro Smbd"/>
              </a:rPr>
              <a:t>15</a:t>
            </a:r>
          </a:p>
        </p:txBody>
      </p:sp>
      <p:sp>
        <p:nvSpPr>
          <p:cNvPr id="31747" name="Rectangle 4">
            <a:extLst>
              <a:ext uri="{FF2B5EF4-FFF2-40B4-BE49-F238E27FC236}">
                <a16:creationId xmlns:a16="http://schemas.microsoft.com/office/drawing/2014/main" id="{4E9ECEAA-D81B-9840-AB80-00F1CB0B63E4}"/>
              </a:ext>
            </a:extLst>
          </p:cNvPr>
          <p:cNvSpPr>
            <a:spLocks noChangeArrowheads="1"/>
          </p:cNvSpPr>
          <p:nvPr/>
        </p:nvSpPr>
        <p:spPr bwMode="auto">
          <a:xfrm>
            <a:off x="4471988" y="138113"/>
            <a:ext cx="31591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a:extLst>
              <a:ext uri="{FF2B5EF4-FFF2-40B4-BE49-F238E27FC236}">
                <a16:creationId xmlns:a16="http://schemas.microsoft.com/office/drawing/2014/main" id="{C81F1018-FC85-A158-855F-8A2AA47AAABD}"/>
              </a:ext>
            </a:extLst>
          </p:cNvPr>
          <p:cNvSpPr>
            <a:spLocks noChangeArrowheads="1"/>
          </p:cNvSpPr>
          <p:nvPr/>
        </p:nvSpPr>
        <p:spPr bwMode="auto">
          <a:xfrm>
            <a:off x="381000" y="612775"/>
            <a:ext cx="112776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742950" indent="-74295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buFont typeface="Arial" panose="020B0604020202020204" pitchFamily="34" charset="0"/>
              <a:buChar char="•"/>
            </a:pPr>
            <a:r>
              <a:rPr lang="en-US" altLang="en-US" sz="4000" b="1">
                <a:solidFill>
                  <a:srgbClr val="002060"/>
                </a:solidFill>
                <a:latin typeface="Times New Roman" panose="02020603050405020304" pitchFamily="18" charset="0"/>
                <a:cs typeface="Times New Roman" panose="02020603050405020304" pitchFamily="18" charset="0"/>
              </a:rPr>
              <a:t>The above code assigns the width and height values to the parameters w and h. </a:t>
            </a:r>
          </a:p>
          <a:p>
            <a:pPr algn="just" eaLnBrk="1" hangingPunct="1">
              <a:buFont typeface="Arial" panose="020B0604020202020204" pitchFamily="34" charset="0"/>
              <a:buChar char="•"/>
            </a:pPr>
            <a:r>
              <a:rPr lang="en-US" altLang="en-US" sz="4000" b="1">
                <a:solidFill>
                  <a:srgbClr val="002060"/>
                </a:solidFill>
                <a:latin typeface="Times New Roman" panose="02020603050405020304" pitchFamily="18" charset="0"/>
                <a:cs typeface="Times New Roman" panose="02020603050405020304" pitchFamily="18" charset="0"/>
              </a:rPr>
              <a:t>These parameters are used in the creation of the function “area”. When you call the above function, it returns the product of width and height as output. </a:t>
            </a:r>
          </a:p>
          <a:p>
            <a:pPr algn="just" eaLnBrk="1" hangingPunct="1">
              <a:buFont typeface="Arial" panose="020B0604020202020204" pitchFamily="34" charset="0"/>
              <a:buChar char="•"/>
            </a:pPr>
            <a:r>
              <a:rPr lang="en-US" altLang="en-US" sz="4000" b="1">
                <a:solidFill>
                  <a:srgbClr val="00B050"/>
                </a:solidFill>
                <a:latin typeface="Times New Roman" panose="02020603050405020304" pitchFamily="18" charset="0"/>
                <a:cs typeface="Times New Roman" panose="02020603050405020304" pitchFamily="18" charset="0"/>
              </a:rPr>
              <a:t>The value of 3 and 5 are passed to w and h respectively, the function will return 15 as output.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a:extLst>
              <a:ext uri="{FF2B5EF4-FFF2-40B4-BE49-F238E27FC236}">
                <a16:creationId xmlns:a16="http://schemas.microsoft.com/office/drawing/2014/main" id="{875DDB9A-1C98-9379-4714-303D1056FF16}"/>
              </a:ext>
            </a:extLst>
          </p:cNvPr>
          <p:cNvSpPr>
            <a:spLocks noChangeArrowheads="1"/>
          </p:cNvSpPr>
          <p:nvPr/>
        </p:nvSpPr>
        <p:spPr bwMode="auto">
          <a:xfrm>
            <a:off x="304800" y="762000"/>
            <a:ext cx="11201400" cy="624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800">
                <a:solidFill>
                  <a:srgbClr val="C00000"/>
                </a:solidFill>
                <a:latin typeface="Arno Pro Smbd"/>
              </a:rPr>
              <a:t>def my_function(x):</a:t>
            </a:r>
          </a:p>
          <a:p>
            <a:pPr eaLnBrk="1" hangingPunct="1"/>
            <a:r>
              <a:rPr lang="en-US" altLang="en-US" sz="4800">
                <a:solidFill>
                  <a:srgbClr val="C00000"/>
                </a:solidFill>
                <a:latin typeface="Arno Pro Smbd"/>
              </a:rPr>
              <a:t>  return 5 * x</a:t>
            </a:r>
          </a:p>
          <a:p>
            <a:pPr eaLnBrk="1" hangingPunct="1"/>
            <a:r>
              <a:rPr lang="en-US" altLang="en-US" sz="4800">
                <a:solidFill>
                  <a:srgbClr val="C00000"/>
                </a:solidFill>
                <a:latin typeface="Arno Pro Smbd"/>
              </a:rPr>
              <a:t>print(my_function(3))</a:t>
            </a:r>
          </a:p>
          <a:p>
            <a:pPr eaLnBrk="1" hangingPunct="1"/>
            <a:r>
              <a:rPr lang="en-US" altLang="en-US" sz="4800">
                <a:solidFill>
                  <a:srgbClr val="C00000"/>
                </a:solidFill>
                <a:latin typeface="Arno Pro Smbd"/>
              </a:rPr>
              <a:t>print(my_function(5))</a:t>
            </a:r>
          </a:p>
          <a:p>
            <a:pPr eaLnBrk="1" hangingPunct="1"/>
            <a:r>
              <a:rPr lang="en-US" altLang="en-US" sz="4800">
                <a:solidFill>
                  <a:srgbClr val="C00000"/>
                </a:solidFill>
                <a:latin typeface="Arno Pro Smbd"/>
              </a:rPr>
              <a:t>print(my_function(9))</a:t>
            </a:r>
          </a:p>
          <a:p>
            <a:pPr algn="r" eaLnBrk="1" hangingPunct="1"/>
            <a:r>
              <a:rPr lang="en-US" altLang="en-US" sz="4000">
                <a:solidFill>
                  <a:srgbClr val="7030A0"/>
                </a:solidFill>
                <a:latin typeface="Arno Pro Smbd"/>
              </a:rPr>
              <a:t>OUTPUT:</a:t>
            </a:r>
          </a:p>
          <a:p>
            <a:pPr algn="r" eaLnBrk="1" hangingPunct="1"/>
            <a:r>
              <a:rPr lang="en-US" altLang="en-US" sz="4000">
                <a:solidFill>
                  <a:srgbClr val="7030A0"/>
                </a:solidFill>
                <a:latin typeface="Arno Pro Smbd"/>
              </a:rPr>
              <a:t>15</a:t>
            </a:r>
          </a:p>
          <a:p>
            <a:pPr algn="r" eaLnBrk="1" hangingPunct="1"/>
            <a:r>
              <a:rPr lang="en-US" altLang="en-US" sz="4000">
                <a:solidFill>
                  <a:srgbClr val="7030A0"/>
                </a:solidFill>
                <a:latin typeface="Arno Pro Smbd"/>
              </a:rPr>
              <a:t>25</a:t>
            </a:r>
          </a:p>
          <a:p>
            <a:pPr algn="r" eaLnBrk="1" hangingPunct="1"/>
            <a:r>
              <a:rPr lang="en-US" altLang="en-US" sz="4000">
                <a:solidFill>
                  <a:srgbClr val="7030A0"/>
                </a:solidFill>
                <a:latin typeface="Arno Pro Smbd"/>
              </a:rPr>
              <a:t>45</a:t>
            </a:r>
          </a:p>
        </p:txBody>
      </p:sp>
      <p:sp>
        <p:nvSpPr>
          <p:cNvPr id="33795" name="Rectangle 4">
            <a:extLst>
              <a:ext uri="{FF2B5EF4-FFF2-40B4-BE49-F238E27FC236}">
                <a16:creationId xmlns:a16="http://schemas.microsoft.com/office/drawing/2014/main" id="{85AB62DC-401B-FAC4-85C3-A212BA1C2751}"/>
              </a:ext>
            </a:extLst>
          </p:cNvPr>
          <p:cNvSpPr>
            <a:spLocks noChangeArrowheads="1"/>
          </p:cNvSpPr>
          <p:nvPr/>
        </p:nvSpPr>
        <p:spPr bwMode="auto">
          <a:xfrm>
            <a:off x="4648200" y="-152400"/>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0916429-CF46-CBB2-041E-D11C8D34A7B8}"/>
              </a:ext>
            </a:extLst>
          </p:cNvPr>
          <p:cNvGraphicFramePr>
            <a:graphicFrameLocks noGrp="1"/>
          </p:cNvGraphicFramePr>
          <p:nvPr/>
        </p:nvGraphicFramePr>
        <p:xfrm>
          <a:off x="1544472" y="1066800"/>
          <a:ext cx="9123528" cy="4708760"/>
        </p:xfrm>
        <a:graphic>
          <a:graphicData uri="http://schemas.openxmlformats.org/drawingml/2006/table">
            <a:tbl>
              <a:tblPr firstRow="1" bandRow="1">
                <a:tableStyleId>{5C22544A-7EE6-4342-B048-85BDC9FD1C3A}</a:tableStyleId>
              </a:tblPr>
              <a:tblGrid>
                <a:gridCol w="4561764">
                  <a:extLst>
                    <a:ext uri="{9D8B030D-6E8A-4147-A177-3AD203B41FA5}">
                      <a16:colId xmlns:a16="http://schemas.microsoft.com/office/drawing/2014/main" val="20000"/>
                    </a:ext>
                  </a:extLst>
                </a:gridCol>
                <a:gridCol w="4561764">
                  <a:extLst>
                    <a:ext uri="{9D8B030D-6E8A-4147-A177-3AD203B41FA5}">
                      <a16:colId xmlns:a16="http://schemas.microsoft.com/office/drawing/2014/main" val="20001"/>
                    </a:ext>
                  </a:extLst>
                </a:gridCol>
              </a:tblGrid>
              <a:tr h="1282890">
                <a:tc>
                  <a:txBody>
                    <a:bodyPr/>
                    <a:lstStyle/>
                    <a:p>
                      <a:pPr marL="0" algn="ctr" defTabSz="914400" rtl="0" eaLnBrk="1" latinLnBrk="0" hangingPunct="1"/>
                      <a:r>
                        <a:rPr lang="en-US" sz="6600" u="none" strike="noStrike" kern="1200" baseline="0" dirty="0">
                          <a:ln w="28575">
                            <a:solidFill>
                              <a:schemeClr val="bg1"/>
                            </a:solidFill>
                          </a:ln>
                          <a:solidFill>
                            <a:srgbClr val="FFFF00"/>
                          </a:solidFill>
                          <a:latin typeface="Arno Pro Smbd" pitchFamily="18" charset="0"/>
                          <a:ea typeface="+mn-ea"/>
                          <a:cs typeface="+mn-cs"/>
                        </a:rPr>
                        <a:t>Parameters</a:t>
                      </a:r>
                    </a:p>
                  </a:txBody>
                  <a:tcPr anchor="ctr"/>
                </a:tc>
                <a:tc>
                  <a:txBody>
                    <a:bodyPr/>
                    <a:lstStyle/>
                    <a:p>
                      <a:pPr marL="0" algn="ctr" defTabSz="914400" rtl="0" eaLnBrk="1" latinLnBrk="0" hangingPunct="1"/>
                      <a:r>
                        <a:rPr lang="en-US" sz="6600" u="none" strike="noStrike" kern="1200" baseline="0" dirty="0">
                          <a:ln w="28575">
                            <a:solidFill>
                              <a:schemeClr val="bg1"/>
                            </a:solidFill>
                          </a:ln>
                          <a:solidFill>
                            <a:srgbClr val="FFFF00"/>
                          </a:solidFill>
                          <a:latin typeface="Arno Pro Smbd" pitchFamily="18" charset="0"/>
                          <a:ea typeface="+mn-ea"/>
                          <a:cs typeface="+mn-cs"/>
                        </a:rPr>
                        <a:t>Arguments</a:t>
                      </a:r>
                    </a:p>
                  </a:txBody>
                  <a:tcPr anchor="ctr"/>
                </a:tc>
                <a:extLst>
                  <a:ext uri="{0D108BD9-81ED-4DB2-BD59-A6C34878D82A}">
                    <a16:rowId xmlns:a16="http://schemas.microsoft.com/office/drawing/2014/main" val="10000"/>
                  </a:ext>
                </a:extLst>
              </a:tr>
              <a:tr h="3425870">
                <a:tc>
                  <a:txBody>
                    <a:bodyPr/>
                    <a:lstStyle/>
                    <a:p>
                      <a:pPr marL="0" algn="just" defTabSz="914400" rtl="0" eaLnBrk="1" latinLnBrk="0" hangingPunct="1"/>
                      <a:r>
                        <a:rPr lang="en-US" sz="4400" u="none" strike="noStrike" kern="1200" baseline="0" dirty="0">
                          <a:solidFill>
                            <a:schemeClr val="dk1"/>
                          </a:solidFill>
                          <a:latin typeface="Arno Pro Smbd" pitchFamily="18" charset="0"/>
                          <a:ea typeface="+mn-ea"/>
                          <a:cs typeface="+mn-cs"/>
                        </a:rPr>
                        <a:t>The variables used in the function definition </a:t>
                      </a:r>
                    </a:p>
                  </a:txBody>
                  <a:tcPr anchor="ctr"/>
                </a:tc>
                <a:tc>
                  <a:txBody>
                    <a:bodyPr/>
                    <a:lstStyle/>
                    <a:p>
                      <a:pPr marL="0" algn="just" defTabSz="914400" rtl="0" eaLnBrk="1" latinLnBrk="0" hangingPunct="1"/>
                      <a:r>
                        <a:rPr lang="en-US" sz="4400" u="none" strike="noStrike" kern="1200" baseline="0" dirty="0">
                          <a:solidFill>
                            <a:schemeClr val="dk1"/>
                          </a:solidFill>
                          <a:latin typeface="Arno Pro Smbd" pitchFamily="18" charset="0"/>
                          <a:ea typeface="+mn-ea"/>
                          <a:cs typeface="+mn-cs"/>
                        </a:rPr>
                        <a:t>The values we pass to the function parameters</a:t>
                      </a:r>
                    </a:p>
                  </a:txBody>
                  <a:tcPr anchor="ctr"/>
                </a:tc>
                <a:extLst>
                  <a:ext uri="{0D108BD9-81ED-4DB2-BD59-A6C34878D82A}">
                    <a16:rowId xmlns:a16="http://schemas.microsoft.com/office/drawing/2014/main" val="10001"/>
                  </a:ext>
                </a:extLst>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a:extLst>
              <a:ext uri="{FF2B5EF4-FFF2-40B4-BE49-F238E27FC236}">
                <a16:creationId xmlns:a16="http://schemas.microsoft.com/office/drawing/2014/main" id="{3FC7EE01-C578-2311-79C7-5370F9D695C1}"/>
              </a:ext>
            </a:extLst>
          </p:cNvPr>
          <p:cNvSpPr>
            <a:spLocks noChangeArrowheads="1"/>
          </p:cNvSpPr>
          <p:nvPr/>
        </p:nvSpPr>
        <p:spPr bwMode="auto">
          <a:xfrm>
            <a:off x="1511300" y="1219200"/>
            <a:ext cx="91567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endParaRPr lang="en-US" altLang="en-US" sz="2400"/>
          </a:p>
          <a:p>
            <a:pPr algn="ctr" eaLnBrk="1" hangingPunct="1"/>
            <a:r>
              <a:rPr lang="en-US" altLang="en-US" sz="13800">
                <a:solidFill>
                  <a:srgbClr val="C00000"/>
                </a:solidFill>
                <a:latin typeface="Action Force"/>
                <a:ea typeface="LCD"/>
                <a:cs typeface="LCD"/>
              </a:rPr>
              <a:t>Function Arguments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6B6F0C3-54E0-8816-D67A-5098F515BC32}"/>
              </a:ext>
            </a:extLst>
          </p:cNvPr>
          <p:cNvSpPr/>
          <p:nvPr/>
        </p:nvSpPr>
        <p:spPr>
          <a:xfrm>
            <a:off x="1524000" y="1"/>
            <a:ext cx="9144000" cy="6740307"/>
          </a:xfrm>
          <a:prstGeom prst="rect">
            <a:avLst/>
          </a:prstGeom>
        </p:spPr>
        <p:txBody>
          <a:bodyPr>
            <a:spAutoFit/>
          </a:bodyPr>
          <a:lstStyle/>
          <a:p>
            <a:pPr algn="just" eaLnBrk="1" fontAlgn="auto" hangingPunct="1">
              <a:spcBef>
                <a:spcPts val="0"/>
              </a:spcBef>
              <a:spcAft>
                <a:spcPts val="0"/>
              </a:spcAft>
              <a:defRPr/>
            </a:pPr>
            <a:r>
              <a:rPr lang="en-US" sz="5400" dirty="0">
                <a:solidFill>
                  <a:schemeClr val="dk1"/>
                </a:solidFill>
                <a:latin typeface="Arno Pro Smbd" pitchFamily="18" charset="0"/>
              </a:rPr>
              <a:t>Arguments are used to call a function and there are primarily 4 types of functions that one can use: </a:t>
            </a:r>
          </a:p>
          <a:p>
            <a:pPr marL="742950" indent="-742950" algn="just" eaLnBrk="1" fontAlgn="auto" hangingPunct="1">
              <a:spcBef>
                <a:spcPts val="0"/>
              </a:spcBef>
              <a:spcAft>
                <a:spcPts val="0"/>
              </a:spcAft>
              <a:buFont typeface="+mj-lt"/>
              <a:buAutoNum type="arabicPeriod"/>
              <a:defRPr/>
            </a:pPr>
            <a:r>
              <a:rPr lang="en-US" sz="5400" dirty="0">
                <a:ln>
                  <a:solidFill>
                    <a:srgbClr val="FFFF00"/>
                  </a:solidFill>
                </a:ln>
                <a:solidFill>
                  <a:srgbClr val="C00000"/>
                </a:solidFill>
                <a:latin typeface="Arno Pro Smbd" pitchFamily="18" charset="0"/>
              </a:rPr>
              <a:t>Required arguments</a:t>
            </a:r>
          </a:p>
          <a:p>
            <a:pPr marL="742950" indent="-742950" algn="just" eaLnBrk="1" fontAlgn="auto" hangingPunct="1">
              <a:spcBef>
                <a:spcPts val="0"/>
              </a:spcBef>
              <a:spcAft>
                <a:spcPts val="0"/>
              </a:spcAft>
              <a:buFont typeface="+mj-lt"/>
              <a:buAutoNum type="arabicPeriod"/>
              <a:defRPr/>
            </a:pPr>
            <a:r>
              <a:rPr lang="en-US" sz="5400" dirty="0">
                <a:ln>
                  <a:solidFill>
                    <a:srgbClr val="FFFF00"/>
                  </a:solidFill>
                </a:ln>
                <a:solidFill>
                  <a:srgbClr val="C00000"/>
                </a:solidFill>
                <a:latin typeface="Arno Pro Smbd" pitchFamily="18" charset="0"/>
              </a:rPr>
              <a:t>Keyword arguments</a:t>
            </a:r>
          </a:p>
          <a:p>
            <a:pPr marL="742950" indent="-742950" algn="just" eaLnBrk="1" fontAlgn="auto" hangingPunct="1">
              <a:spcBef>
                <a:spcPts val="0"/>
              </a:spcBef>
              <a:spcAft>
                <a:spcPts val="0"/>
              </a:spcAft>
              <a:buFont typeface="+mj-lt"/>
              <a:buAutoNum type="arabicPeriod"/>
              <a:defRPr/>
            </a:pPr>
            <a:r>
              <a:rPr lang="en-US" sz="5400" dirty="0">
                <a:ln>
                  <a:solidFill>
                    <a:srgbClr val="FFFF00"/>
                  </a:solidFill>
                </a:ln>
                <a:solidFill>
                  <a:srgbClr val="C00000"/>
                </a:solidFill>
                <a:latin typeface="Arno Pro Smbd" pitchFamily="18" charset="0"/>
              </a:rPr>
              <a:t>Default arguments </a:t>
            </a:r>
          </a:p>
          <a:p>
            <a:pPr marL="742950" indent="-742950" algn="just" eaLnBrk="1" fontAlgn="auto" hangingPunct="1">
              <a:spcBef>
                <a:spcPts val="0"/>
              </a:spcBef>
              <a:spcAft>
                <a:spcPts val="0"/>
              </a:spcAft>
              <a:buFont typeface="+mj-lt"/>
              <a:buAutoNum type="arabicPeriod"/>
              <a:defRPr/>
            </a:pPr>
            <a:r>
              <a:rPr lang="en-US" sz="5400" dirty="0">
                <a:ln>
                  <a:solidFill>
                    <a:srgbClr val="FFFF00"/>
                  </a:solidFill>
                </a:ln>
                <a:solidFill>
                  <a:srgbClr val="C00000"/>
                </a:solidFill>
                <a:latin typeface="Arno Pro Smbd" pitchFamily="18" charset="0"/>
              </a:rPr>
              <a:t>Variable-length arguments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2">
            <a:extLst>
              <a:ext uri="{FF2B5EF4-FFF2-40B4-BE49-F238E27FC236}">
                <a16:creationId xmlns:a16="http://schemas.microsoft.com/office/drawing/2014/main" id="{1A92564F-11BE-17AF-27E0-0B7BDB10FDF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34599" t="28654" r="32533" b="8740"/>
          <a:stretch>
            <a:fillRect/>
          </a:stretch>
        </p:blipFill>
        <p:spPr bwMode="auto">
          <a:xfrm>
            <a:off x="3648075" y="34925"/>
            <a:ext cx="5549900" cy="6365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a:extLst>
              <a:ext uri="{FF2B5EF4-FFF2-40B4-BE49-F238E27FC236}">
                <a16:creationId xmlns:a16="http://schemas.microsoft.com/office/drawing/2014/main" id="{5BB5689C-1093-E08B-6CE0-3503BAB4DBCA}"/>
              </a:ext>
            </a:extLst>
          </p:cNvPr>
          <p:cNvSpPr>
            <a:spLocks noChangeArrowheads="1"/>
          </p:cNvSpPr>
          <p:nvPr/>
        </p:nvSpPr>
        <p:spPr bwMode="auto">
          <a:xfrm>
            <a:off x="1524000" y="0"/>
            <a:ext cx="9144000" cy="6986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buFont typeface="Arial" panose="020B0604020202020204" pitchFamily="34" charset="0"/>
              <a:buChar char="•"/>
            </a:pPr>
            <a:r>
              <a:rPr lang="en-US" altLang="en-US" sz="3200" b="1">
                <a:solidFill>
                  <a:srgbClr val="002060"/>
                </a:solidFill>
                <a:latin typeface="Times New Roman" panose="02020603050405020304" pitchFamily="18" charset="0"/>
                <a:cs typeface="Times New Roman" panose="02020603050405020304" pitchFamily="18" charset="0"/>
              </a:rPr>
              <a:t>Functions are named blocks of code that are designed to do specific job. </a:t>
            </a:r>
          </a:p>
          <a:p>
            <a:pPr algn="just" eaLnBrk="1" hangingPunct="1">
              <a:buFont typeface="Arial" panose="020B0604020202020204" pitchFamily="34" charset="0"/>
              <a:buChar char="•"/>
            </a:pPr>
            <a:r>
              <a:rPr lang="en-US" altLang="en-US" sz="3200" b="1">
                <a:solidFill>
                  <a:srgbClr val="002060"/>
                </a:solidFill>
                <a:latin typeface="Times New Roman" panose="02020603050405020304" pitchFamily="18" charset="0"/>
                <a:cs typeface="Times New Roman" panose="02020603050405020304" pitchFamily="18" charset="0"/>
              </a:rPr>
              <a:t>When you want to perform a particular task that you have defined in a function, you call the name of the function responsible for it. </a:t>
            </a:r>
          </a:p>
          <a:p>
            <a:pPr algn="just" eaLnBrk="1" hangingPunct="1">
              <a:buFont typeface="Arial" panose="020B0604020202020204" pitchFamily="34" charset="0"/>
              <a:buChar char="•"/>
            </a:pPr>
            <a:r>
              <a:rPr lang="en-US" altLang="en-US" sz="3200" b="1">
                <a:solidFill>
                  <a:srgbClr val="002060"/>
                </a:solidFill>
                <a:latin typeface="Times New Roman" panose="02020603050405020304" pitchFamily="18" charset="0"/>
                <a:cs typeface="Times New Roman" panose="02020603050405020304" pitchFamily="18" charset="0"/>
              </a:rPr>
              <a:t>If you need to perform that task multiple times throughout your program, you don’t need to type all the code for the same task again and again; you just call the function dedicated to handling that task, and the call tells Python to run the code inside the function. </a:t>
            </a:r>
          </a:p>
          <a:p>
            <a:pPr algn="just" eaLnBrk="1" hangingPunct="1">
              <a:buFont typeface="Arial" panose="020B0604020202020204" pitchFamily="34" charset="0"/>
              <a:buChar char="•"/>
            </a:pPr>
            <a:r>
              <a:rPr lang="en-US" altLang="en-US" sz="3200" b="1">
                <a:solidFill>
                  <a:srgbClr val="002060"/>
                </a:solidFill>
                <a:latin typeface="Times New Roman" panose="02020603050405020304" pitchFamily="18" charset="0"/>
                <a:cs typeface="Times New Roman" panose="02020603050405020304" pitchFamily="18" charset="0"/>
              </a:rPr>
              <a:t>You’ll find that using functions makes your programs easier to write, read, test, and fix errors.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
            <a:extLst>
              <a:ext uri="{FF2B5EF4-FFF2-40B4-BE49-F238E27FC236}">
                <a16:creationId xmlns:a16="http://schemas.microsoft.com/office/drawing/2014/main" id="{2D1F6AAB-D5EA-B435-1ABE-4DCAC0FC3AB5}"/>
              </a:ext>
            </a:extLst>
          </p:cNvPr>
          <p:cNvSpPr>
            <a:spLocks noChangeArrowheads="1"/>
          </p:cNvSpPr>
          <p:nvPr/>
        </p:nvSpPr>
        <p:spPr bwMode="auto">
          <a:xfrm>
            <a:off x="1524000" y="1219200"/>
            <a:ext cx="9144000" cy="434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3800">
                <a:solidFill>
                  <a:srgbClr val="C00000"/>
                </a:solidFill>
                <a:latin typeface="Action Force"/>
                <a:ea typeface="LCD"/>
                <a:cs typeface="LCD"/>
              </a:rPr>
              <a:t>Required Arguments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1">
            <a:extLst>
              <a:ext uri="{FF2B5EF4-FFF2-40B4-BE49-F238E27FC236}">
                <a16:creationId xmlns:a16="http://schemas.microsoft.com/office/drawing/2014/main" id="{1A6F9F28-8CC7-EB4D-715D-45E42BAA3B9B}"/>
              </a:ext>
            </a:extLst>
          </p:cNvPr>
          <p:cNvSpPr>
            <a:spLocks noChangeArrowheads="1"/>
          </p:cNvSpPr>
          <p:nvPr/>
        </p:nvSpPr>
        <p:spPr bwMode="auto">
          <a:xfrm>
            <a:off x="304800" y="0"/>
            <a:ext cx="10363200"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4800">
                <a:solidFill>
                  <a:srgbClr val="0070C0"/>
                </a:solidFill>
                <a:latin typeface="Arno Pro Smbd"/>
              </a:rPr>
              <a:t>“Required Arguments” </a:t>
            </a:r>
            <a:r>
              <a:rPr lang="en-US" altLang="en-US" sz="4800">
                <a:solidFill>
                  <a:srgbClr val="000000"/>
                </a:solidFill>
                <a:latin typeface="Arno Pro Smbd"/>
              </a:rPr>
              <a:t>are the arguments passed to a function in correct positional order. </a:t>
            </a:r>
          </a:p>
          <a:p>
            <a:pPr algn="just" eaLnBrk="1" hangingPunct="1"/>
            <a:r>
              <a:rPr lang="en-US" altLang="en-US" sz="4800">
                <a:solidFill>
                  <a:srgbClr val="000000"/>
                </a:solidFill>
                <a:latin typeface="Arno Pro Smbd"/>
              </a:rPr>
              <a:t>Here, the number of arguments in the function call should match exactly with the function definition. </a:t>
            </a:r>
          </a:p>
          <a:p>
            <a:pPr algn="just" eaLnBrk="1" hangingPunct="1"/>
            <a:r>
              <a:rPr lang="en-US" altLang="en-US" sz="4800">
                <a:solidFill>
                  <a:srgbClr val="000000"/>
                </a:solidFill>
                <a:latin typeface="Arno Pro Smbd"/>
              </a:rPr>
              <a:t>You need at least one parameter to prevent syntax errors to get the required output.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1">
            <a:extLst>
              <a:ext uri="{FF2B5EF4-FFF2-40B4-BE49-F238E27FC236}">
                <a16:creationId xmlns:a16="http://schemas.microsoft.com/office/drawing/2014/main" id="{B02889F8-456F-3C57-42A0-39A8D9923834}"/>
              </a:ext>
            </a:extLst>
          </p:cNvPr>
          <p:cNvSpPr>
            <a:spLocks noChangeArrowheads="1"/>
          </p:cNvSpPr>
          <p:nvPr/>
        </p:nvSpPr>
        <p:spPr bwMode="auto">
          <a:xfrm>
            <a:off x="152400" y="1676400"/>
            <a:ext cx="12039600" cy="4246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5400">
                <a:solidFill>
                  <a:srgbClr val="C00000"/>
                </a:solidFill>
                <a:latin typeface="Arno Pro Smbd"/>
              </a:rPr>
              <a:t>def printstring(str):</a:t>
            </a:r>
          </a:p>
          <a:p>
            <a:pPr eaLnBrk="1" hangingPunct="1"/>
            <a:r>
              <a:rPr lang="en-US" altLang="en-US" sz="5400">
                <a:solidFill>
                  <a:srgbClr val="C00000"/>
                </a:solidFill>
                <a:latin typeface="Arno Pro Smbd"/>
              </a:rPr>
              <a:t>    print ("Example - Required arguments ")</a:t>
            </a:r>
          </a:p>
          <a:p>
            <a:pPr eaLnBrk="1" hangingPunct="1"/>
            <a:r>
              <a:rPr lang="en-US" altLang="en-US" sz="5400">
                <a:solidFill>
                  <a:srgbClr val="C00000"/>
                </a:solidFill>
                <a:latin typeface="Arno Pro Smbd"/>
              </a:rPr>
              <a:t>    print(str)</a:t>
            </a:r>
          </a:p>
          <a:p>
            <a:pPr eaLnBrk="1" hangingPunct="1"/>
            <a:r>
              <a:rPr lang="en-US" altLang="en-US" sz="5400">
                <a:solidFill>
                  <a:srgbClr val="C00000"/>
                </a:solidFill>
                <a:latin typeface="Arno Pro Smbd"/>
              </a:rPr>
              <a:t>    return</a:t>
            </a:r>
          </a:p>
          <a:p>
            <a:pPr eaLnBrk="1" hangingPunct="1"/>
            <a:r>
              <a:rPr lang="en-US" altLang="en-US" sz="5400">
                <a:solidFill>
                  <a:srgbClr val="C00000"/>
                </a:solidFill>
                <a:latin typeface="Arno Pro Smbd"/>
              </a:rPr>
              <a:t>printstring()</a:t>
            </a:r>
          </a:p>
        </p:txBody>
      </p:sp>
      <p:sp>
        <p:nvSpPr>
          <p:cNvPr id="40963" name="Rectangle 2">
            <a:extLst>
              <a:ext uri="{FF2B5EF4-FFF2-40B4-BE49-F238E27FC236}">
                <a16:creationId xmlns:a16="http://schemas.microsoft.com/office/drawing/2014/main" id="{8CB8C582-F60F-4557-D95C-06F768C14653}"/>
              </a:ext>
            </a:extLst>
          </p:cNvPr>
          <p:cNvSpPr>
            <a:spLocks noChangeArrowheads="1"/>
          </p:cNvSpPr>
          <p:nvPr/>
        </p:nvSpPr>
        <p:spPr bwMode="auto">
          <a:xfrm>
            <a:off x="511175" y="0"/>
            <a:ext cx="5813425"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Wrong code</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1">
            <a:extLst>
              <a:ext uri="{FF2B5EF4-FFF2-40B4-BE49-F238E27FC236}">
                <a16:creationId xmlns:a16="http://schemas.microsoft.com/office/drawing/2014/main" id="{89118BA3-AB2E-BE8E-724C-720449289E49}"/>
              </a:ext>
            </a:extLst>
          </p:cNvPr>
          <p:cNvSpPr>
            <a:spLocks noChangeArrowheads="1"/>
          </p:cNvSpPr>
          <p:nvPr/>
        </p:nvSpPr>
        <p:spPr bwMode="auto">
          <a:xfrm>
            <a:off x="228600" y="1392238"/>
            <a:ext cx="11804650" cy="327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000">
                <a:solidFill>
                  <a:srgbClr val="C00000"/>
                </a:solidFill>
                <a:latin typeface="Arno Pro Smbd"/>
              </a:rPr>
              <a:t>def printstring(str):</a:t>
            </a:r>
          </a:p>
          <a:p>
            <a:pPr eaLnBrk="1" hangingPunct="1"/>
            <a:r>
              <a:rPr lang="en-US" altLang="en-US" sz="4000">
                <a:solidFill>
                  <a:srgbClr val="C00000"/>
                </a:solidFill>
                <a:latin typeface="Arno Pro Smbd"/>
              </a:rPr>
              <a:t>    print ("Example - Required arguments ")</a:t>
            </a:r>
          </a:p>
          <a:p>
            <a:pPr eaLnBrk="1" hangingPunct="1"/>
            <a:r>
              <a:rPr lang="en-US" altLang="en-US" sz="4000">
                <a:solidFill>
                  <a:srgbClr val="C00000"/>
                </a:solidFill>
                <a:latin typeface="Arno Pro Smbd"/>
              </a:rPr>
              <a:t>    print(str)</a:t>
            </a:r>
          </a:p>
          <a:p>
            <a:pPr eaLnBrk="1" hangingPunct="1"/>
            <a:r>
              <a:rPr lang="en-US" altLang="en-US" sz="4000">
                <a:solidFill>
                  <a:srgbClr val="C00000"/>
                </a:solidFill>
                <a:latin typeface="Arno Pro Smbd"/>
              </a:rPr>
              <a:t>    return</a:t>
            </a:r>
          </a:p>
          <a:p>
            <a:pPr eaLnBrk="1" hangingPunct="1"/>
            <a:r>
              <a:rPr lang="en-US" altLang="en-US" sz="4000">
                <a:solidFill>
                  <a:srgbClr val="C00000"/>
                </a:solidFill>
                <a:latin typeface="Arno Pro Smbd"/>
              </a:rPr>
              <a:t>printstring(“Welcome")</a:t>
            </a:r>
          </a:p>
        </p:txBody>
      </p:sp>
      <p:sp>
        <p:nvSpPr>
          <p:cNvPr id="41987" name="Rectangle 2">
            <a:extLst>
              <a:ext uri="{FF2B5EF4-FFF2-40B4-BE49-F238E27FC236}">
                <a16:creationId xmlns:a16="http://schemas.microsoft.com/office/drawing/2014/main" id="{8200C51B-E314-5E4C-1AF0-F860998D5861}"/>
              </a:ext>
            </a:extLst>
          </p:cNvPr>
          <p:cNvSpPr>
            <a:spLocks noChangeArrowheads="1"/>
          </p:cNvSpPr>
          <p:nvPr/>
        </p:nvSpPr>
        <p:spPr bwMode="auto">
          <a:xfrm>
            <a:off x="577850" y="0"/>
            <a:ext cx="61102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Correct code</a:t>
            </a:r>
          </a:p>
        </p:txBody>
      </p:sp>
      <p:sp>
        <p:nvSpPr>
          <p:cNvPr id="41988" name="TextBox 4">
            <a:extLst>
              <a:ext uri="{FF2B5EF4-FFF2-40B4-BE49-F238E27FC236}">
                <a16:creationId xmlns:a16="http://schemas.microsoft.com/office/drawing/2014/main" id="{7DAFD039-EAF2-DC8C-934E-C9C28AC8FA4D}"/>
              </a:ext>
            </a:extLst>
          </p:cNvPr>
          <p:cNvSpPr txBox="1">
            <a:spLocks noChangeArrowheads="1"/>
          </p:cNvSpPr>
          <p:nvPr/>
        </p:nvSpPr>
        <p:spPr bwMode="auto">
          <a:xfrm>
            <a:off x="4421188" y="4919663"/>
            <a:ext cx="7613650" cy="193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000" b="1">
                <a:solidFill>
                  <a:srgbClr val="6600FF"/>
                </a:solidFill>
                <a:latin typeface="MinionPro-Bold"/>
              </a:rPr>
              <a:t>Output:</a:t>
            </a:r>
          </a:p>
          <a:p>
            <a:pPr eaLnBrk="1" hangingPunct="1"/>
            <a:r>
              <a:rPr lang="en-US" altLang="en-US" sz="4000" i="1">
                <a:solidFill>
                  <a:srgbClr val="6600FF"/>
                </a:solidFill>
                <a:latin typeface="MinionPro-It"/>
              </a:rPr>
              <a:t>Example - Required arguments</a:t>
            </a:r>
          </a:p>
          <a:p>
            <a:pPr eaLnBrk="1" hangingPunct="1"/>
            <a:r>
              <a:rPr lang="en-US" altLang="en-US" sz="4000" i="1">
                <a:solidFill>
                  <a:srgbClr val="6600FF"/>
                </a:solidFill>
                <a:latin typeface="MinionPro-It"/>
              </a:rPr>
              <a:t>Welcome</a:t>
            </a:r>
            <a:endParaRPr lang="en-US" altLang="en-US" sz="400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a:extLst>
              <a:ext uri="{FF2B5EF4-FFF2-40B4-BE49-F238E27FC236}">
                <a16:creationId xmlns:a16="http://schemas.microsoft.com/office/drawing/2014/main" id="{303520F2-D6CA-76CF-599E-4ACD94C55F5A}"/>
              </a:ext>
            </a:extLst>
          </p:cNvPr>
          <p:cNvSpPr>
            <a:spLocks noChangeArrowheads="1"/>
          </p:cNvSpPr>
          <p:nvPr/>
        </p:nvSpPr>
        <p:spPr bwMode="auto">
          <a:xfrm>
            <a:off x="1528763" y="1524000"/>
            <a:ext cx="91440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9600">
                <a:solidFill>
                  <a:srgbClr val="C00000"/>
                </a:solidFill>
                <a:latin typeface="Action Force"/>
                <a:ea typeface="LCD"/>
                <a:cs typeface="LCD"/>
              </a:rPr>
              <a:t>Keyword Arguments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
            <a:extLst>
              <a:ext uri="{FF2B5EF4-FFF2-40B4-BE49-F238E27FC236}">
                <a16:creationId xmlns:a16="http://schemas.microsoft.com/office/drawing/2014/main" id="{670F4378-A8DF-9D13-2124-C068BA83ACF4}"/>
              </a:ext>
            </a:extLst>
          </p:cNvPr>
          <p:cNvSpPr>
            <a:spLocks noChangeArrowheads="1"/>
          </p:cNvSpPr>
          <p:nvPr/>
        </p:nvSpPr>
        <p:spPr bwMode="auto">
          <a:xfrm>
            <a:off x="1501775" y="0"/>
            <a:ext cx="9166225" cy="701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5000">
                <a:solidFill>
                  <a:srgbClr val="0070C0"/>
                </a:solidFill>
                <a:latin typeface="Arno Pro Smbd"/>
              </a:rPr>
              <a:t>Keyword arguments </a:t>
            </a:r>
            <a:r>
              <a:rPr lang="en-US" altLang="en-US" sz="5000">
                <a:latin typeface="Arno Pro Smbd"/>
              </a:rPr>
              <a:t>will invoke the function after the parameters are recognized by their parameter names. </a:t>
            </a:r>
          </a:p>
          <a:p>
            <a:pPr algn="just" eaLnBrk="1" hangingPunct="1"/>
            <a:r>
              <a:rPr lang="en-US" altLang="en-US" sz="5000">
                <a:latin typeface="Arno Pro Smbd"/>
              </a:rPr>
              <a:t>The value of the keyword argument is matched with the parameter name and so, one can also put arguments in improper order (not in order).</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
            <a:extLst>
              <a:ext uri="{FF2B5EF4-FFF2-40B4-BE49-F238E27FC236}">
                <a16:creationId xmlns:a16="http://schemas.microsoft.com/office/drawing/2014/main" id="{5519C013-7A77-B89E-27FF-6482743259C1}"/>
              </a:ext>
            </a:extLst>
          </p:cNvPr>
          <p:cNvSpPr>
            <a:spLocks noChangeArrowheads="1"/>
          </p:cNvSpPr>
          <p:nvPr/>
        </p:nvSpPr>
        <p:spPr bwMode="auto">
          <a:xfrm>
            <a:off x="588963" y="1446213"/>
            <a:ext cx="9148762"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000">
                <a:solidFill>
                  <a:srgbClr val="C00000"/>
                </a:solidFill>
                <a:latin typeface="Arno Pro Smbd"/>
              </a:rPr>
              <a:t>def printdata (name):</a:t>
            </a:r>
          </a:p>
          <a:p>
            <a:pPr eaLnBrk="1" hangingPunct="1"/>
            <a:r>
              <a:rPr lang="en-US" altLang="en-US" sz="4000">
                <a:solidFill>
                  <a:srgbClr val="C00000"/>
                </a:solidFill>
                <a:latin typeface="Arno Pro Smbd"/>
              </a:rPr>
              <a:t>    print ("Example-2 Keyword arguments")</a:t>
            </a:r>
          </a:p>
          <a:p>
            <a:pPr eaLnBrk="1" hangingPunct="1"/>
            <a:r>
              <a:rPr lang="en-US" altLang="en-US" sz="4000">
                <a:solidFill>
                  <a:srgbClr val="C00000"/>
                </a:solidFill>
                <a:latin typeface="Arno Pro Smbd"/>
              </a:rPr>
              <a:t>    print ("Name :",name)</a:t>
            </a:r>
          </a:p>
          <a:p>
            <a:pPr eaLnBrk="1" hangingPunct="1"/>
            <a:r>
              <a:rPr lang="en-US" altLang="en-US" sz="4000">
                <a:solidFill>
                  <a:srgbClr val="C00000"/>
                </a:solidFill>
                <a:latin typeface="Arno Pro Smbd"/>
              </a:rPr>
              <a:t>    return</a:t>
            </a:r>
          </a:p>
          <a:p>
            <a:pPr eaLnBrk="1" hangingPunct="1"/>
            <a:r>
              <a:rPr lang="en-US" altLang="en-US" sz="4000">
                <a:solidFill>
                  <a:srgbClr val="C00000"/>
                </a:solidFill>
                <a:latin typeface="Arno Pro Smbd"/>
              </a:rPr>
              <a:t># Now you can call printdata() function</a:t>
            </a:r>
          </a:p>
          <a:p>
            <a:pPr eaLnBrk="1" hangingPunct="1"/>
            <a:r>
              <a:rPr lang="en-US" altLang="en-US" sz="4000">
                <a:solidFill>
                  <a:srgbClr val="C00000"/>
                </a:solidFill>
                <a:latin typeface="Arno Pro Smbd"/>
              </a:rPr>
              <a:t>printdata (name = “Anupriya”)</a:t>
            </a:r>
          </a:p>
        </p:txBody>
      </p:sp>
      <p:sp>
        <p:nvSpPr>
          <p:cNvPr id="45059" name="Rectangle 2">
            <a:extLst>
              <a:ext uri="{FF2B5EF4-FFF2-40B4-BE49-F238E27FC236}">
                <a16:creationId xmlns:a16="http://schemas.microsoft.com/office/drawing/2014/main" id="{8D26D26E-6645-EA8D-0829-5BDB6FC554B5}"/>
              </a:ext>
            </a:extLst>
          </p:cNvPr>
          <p:cNvSpPr>
            <a:spLocks noChangeArrowheads="1"/>
          </p:cNvSpPr>
          <p:nvPr/>
        </p:nvSpPr>
        <p:spPr bwMode="auto">
          <a:xfrm>
            <a:off x="577850" y="0"/>
            <a:ext cx="61102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Correct code</a:t>
            </a:r>
          </a:p>
        </p:txBody>
      </p:sp>
      <p:sp>
        <p:nvSpPr>
          <p:cNvPr id="45060" name="TextBox 4">
            <a:extLst>
              <a:ext uri="{FF2B5EF4-FFF2-40B4-BE49-F238E27FC236}">
                <a16:creationId xmlns:a16="http://schemas.microsoft.com/office/drawing/2014/main" id="{318992C6-74F5-EBFD-A1AB-A72FC5AA9A19}"/>
              </a:ext>
            </a:extLst>
          </p:cNvPr>
          <p:cNvSpPr txBox="1">
            <a:spLocks noChangeArrowheads="1"/>
          </p:cNvSpPr>
          <p:nvPr/>
        </p:nvSpPr>
        <p:spPr bwMode="auto">
          <a:xfrm>
            <a:off x="5715000" y="5113338"/>
            <a:ext cx="6105525"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3600" b="1">
                <a:solidFill>
                  <a:srgbClr val="6600FF"/>
                </a:solidFill>
                <a:latin typeface="MinionPro-Bold"/>
              </a:rPr>
              <a:t>Output:</a:t>
            </a:r>
          </a:p>
          <a:p>
            <a:pPr eaLnBrk="1" hangingPunct="1"/>
            <a:r>
              <a:rPr lang="en-US" altLang="en-US" sz="3600" i="1">
                <a:solidFill>
                  <a:srgbClr val="6600FF"/>
                </a:solidFill>
                <a:latin typeface="MinionPro-It"/>
              </a:rPr>
              <a:t>Example-2 Keyword arguments</a:t>
            </a:r>
          </a:p>
          <a:p>
            <a:pPr eaLnBrk="1" hangingPunct="1"/>
            <a:r>
              <a:rPr lang="en-US" altLang="en-US" sz="3600" i="1">
                <a:solidFill>
                  <a:srgbClr val="6600FF"/>
                </a:solidFill>
                <a:latin typeface="MinionPro-It"/>
              </a:rPr>
              <a:t>Name :Anupriya</a:t>
            </a:r>
            <a:endParaRPr lang="en-US" altLang="en-US" sz="360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
            <a:extLst>
              <a:ext uri="{FF2B5EF4-FFF2-40B4-BE49-F238E27FC236}">
                <a16:creationId xmlns:a16="http://schemas.microsoft.com/office/drawing/2014/main" id="{34695DE1-8D2A-03B3-B351-248ECC0472B8}"/>
              </a:ext>
            </a:extLst>
          </p:cNvPr>
          <p:cNvSpPr>
            <a:spLocks noChangeArrowheads="1"/>
          </p:cNvSpPr>
          <p:nvPr/>
        </p:nvSpPr>
        <p:spPr bwMode="auto">
          <a:xfrm>
            <a:off x="523875" y="1446213"/>
            <a:ext cx="9144000"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000">
                <a:solidFill>
                  <a:srgbClr val="C00000"/>
                </a:solidFill>
                <a:latin typeface="Arno Pro Smbd"/>
              </a:rPr>
              <a:t>def printdata (</a:t>
            </a:r>
            <a:r>
              <a:rPr lang="en-US" altLang="en-US" sz="4000">
                <a:solidFill>
                  <a:srgbClr val="002060"/>
                </a:solidFill>
                <a:latin typeface="Arno Pro Smbd"/>
              </a:rPr>
              <a:t>name</a:t>
            </a:r>
            <a:r>
              <a:rPr lang="en-US" altLang="en-US" sz="4000">
                <a:solidFill>
                  <a:srgbClr val="C00000"/>
                </a:solidFill>
                <a:latin typeface="Arno Pro Smbd"/>
              </a:rPr>
              <a:t>): </a:t>
            </a:r>
          </a:p>
          <a:p>
            <a:pPr eaLnBrk="1" hangingPunct="1"/>
            <a:r>
              <a:rPr lang="en-US" altLang="en-US" sz="4000">
                <a:solidFill>
                  <a:srgbClr val="C00000"/>
                </a:solidFill>
                <a:latin typeface="Arno Pro Smbd"/>
              </a:rPr>
              <a:t>	print (“Example-2 Keyword arguments”) </a:t>
            </a:r>
          </a:p>
          <a:p>
            <a:pPr eaLnBrk="1" hangingPunct="1"/>
            <a:r>
              <a:rPr lang="en-US" altLang="en-US" sz="4000">
                <a:solidFill>
                  <a:srgbClr val="C00000"/>
                </a:solidFill>
                <a:latin typeface="Arno Pro Smbd"/>
              </a:rPr>
              <a:t>	print (“Name :”, </a:t>
            </a:r>
            <a:r>
              <a:rPr lang="en-US" altLang="en-US" sz="4000">
                <a:solidFill>
                  <a:srgbClr val="002060"/>
                </a:solidFill>
                <a:latin typeface="Arno Pro Smbd"/>
              </a:rPr>
              <a:t>name</a:t>
            </a:r>
            <a:r>
              <a:rPr lang="en-US" altLang="en-US" sz="4000">
                <a:solidFill>
                  <a:srgbClr val="C00000"/>
                </a:solidFill>
                <a:latin typeface="Arno Pro Smbd"/>
              </a:rPr>
              <a:t>) </a:t>
            </a:r>
          </a:p>
          <a:p>
            <a:pPr eaLnBrk="1" hangingPunct="1"/>
            <a:r>
              <a:rPr lang="en-US" altLang="en-US" sz="4000">
                <a:solidFill>
                  <a:srgbClr val="C00000"/>
                </a:solidFill>
                <a:latin typeface="Arno Pro Smbd"/>
              </a:rPr>
              <a:t>	return</a:t>
            </a:r>
          </a:p>
          <a:p>
            <a:pPr eaLnBrk="1" hangingPunct="1"/>
            <a:r>
              <a:rPr lang="en-US" altLang="en-US" sz="4000">
                <a:solidFill>
                  <a:srgbClr val="C00000"/>
                </a:solidFill>
                <a:latin typeface="Arno Pro Smbd"/>
              </a:rPr>
              <a:t># Now you can call printdata() function</a:t>
            </a:r>
          </a:p>
          <a:p>
            <a:pPr eaLnBrk="1" hangingPunct="1"/>
            <a:r>
              <a:rPr lang="en-US" altLang="en-US" sz="4000">
                <a:solidFill>
                  <a:srgbClr val="C00000"/>
                </a:solidFill>
                <a:latin typeface="Arno Pro Smbd"/>
              </a:rPr>
              <a:t>printdata (</a:t>
            </a:r>
            <a:r>
              <a:rPr lang="en-US" altLang="en-US" sz="4000">
                <a:solidFill>
                  <a:srgbClr val="002060"/>
                </a:solidFill>
                <a:latin typeface="Arno Pro Smbd"/>
              </a:rPr>
              <a:t>name1</a:t>
            </a:r>
            <a:r>
              <a:rPr lang="en-US" altLang="en-US" sz="4000">
                <a:solidFill>
                  <a:srgbClr val="C00000"/>
                </a:solidFill>
                <a:latin typeface="Arno Pro Smbd"/>
              </a:rPr>
              <a:t> = “Gshan”)</a:t>
            </a:r>
          </a:p>
        </p:txBody>
      </p:sp>
      <p:sp>
        <p:nvSpPr>
          <p:cNvPr id="46083" name="Rectangle 2">
            <a:extLst>
              <a:ext uri="{FF2B5EF4-FFF2-40B4-BE49-F238E27FC236}">
                <a16:creationId xmlns:a16="http://schemas.microsoft.com/office/drawing/2014/main" id="{D2EE63EA-267B-E59D-E665-9FF5AC1289B0}"/>
              </a:ext>
            </a:extLst>
          </p:cNvPr>
          <p:cNvSpPr>
            <a:spLocks noChangeArrowheads="1"/>
          </p:cNvSpPr>
          <p:nvPr/>
        </p:nvSpPr>
        <p:spPr bwMode="auto">
          <a:xfrm>
            <a:off x="511175" y="0"/>
            <a:ext cx="5813425"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Wrong code</a:t>
            </a:r>
          </a:p>
        </p:txBody>
      </p:sp>
      <p:sp>
        <p:nvSpPr>
          <p:cNvPr id="46084" name="TextBox 4">
            <a:extLst>
              <a:ext uri="{FF2B5EF4-FFF2-40B4-BE49-F238E27FC236}">
                <a16:creationId xmlns:a16="http://schemas.microsoft.com/office/drawing/2014/main" id="{28A690AE-9A82-44B5-53BE-EE37FCB125B7}"/>
              </a:ext>
            </a:extLst>
          </p:cNvPr>
          <p:cNvSpPr txBox="1">
            <a:spLocks noChangeArrowheads="1"/>
          </p:cNvSpPr>
          <p:nvPr/>
        </p:nvSpPr>
        <p:spPr bwMode="auto">
          <a:xfrm>
            <a:off x="914400" y="5516563"/>
            <a:ext cx="9144000" cy="1076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3200" b="1">
                <a:solidFill>
                  <a:srgbClr val="6600FF"/>
                </a:solidFill>
                <a:latin typeface="MinionPro-Bold"/>
              </a:rPr>
              <a:t>TypeError: printdata() got an unexpected keyword argument 'name1'</a:t>
            </a:r>
            <a:endParaRPr lang="en-US" altLang="en-US" sz="320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
            <a:extLst>
              <a:ext uri="{FF2B5EF4-FFF2-40B4-BE49-F238E27FC236}">
                <a16:creationId xmlns:a16="http://schemas.microsoft.com/office/drawing/2014/main" id="{04464986-55FE-34C5-4F7A-2AC031B02E82}"/>
              </a:ext>
            </a:extLst>
          </p:cNvPr>
          <p:cNvSpPr>
            <a:spLocks noChangeArrowheads="1"/>
          </p:cNvSpPr>
          <p:nvPr/>
        </p:nvSpPr>
        <p:spPr bwMode="auto">
          <a:xfrm>
            <a:off x="677863" y="1035050"/>
            <a:ext cx="9159875" cy="440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000">
                <a:solidFill>
                  <a:srgbClr val="C00000"/>
                </a:solidFill>
                <a:latin typeface="Arno Pro Smbd"/>
              </a:rPr>
              <a:t>def printdata (name, age):</a:t>
            </a:r>
          </a:p>
          <a:p>
            <a:pPr eaLnBrk="1" hangingPunct="1"/>
            <a:r>
              <a:rPr lang="en-US" altLang="en-US" sz="4000">
                <a:solidFill>
                  <a:srgbClr val="C00000"/>
                </a:solidFill>
                <a:latin typeface="Arno Pro Smbd"/>
              </a:rPr>
              <a:t>    print ("Example-3 Keyword arguments")</a:t>
            </a:r>
          </a:p>
          <a:p>
            <a:pPr eaLnBrk="1" hangingPunct="1"/>
            <a:r>
              <a:rPr lang="en-US" altLang="en-US" sz="4000">
                <a:solidFill>
                  <a:srgbClr val="C00000"/>
                </a:solidFill>
                <a:latin typeface="Arno Pro Smbd"/>
              </a:rPr>
              <a:t>    print ("Name :",name)</a:t>
            </a:r>
          </a:p>
          <a:p>
            <a:pPr eaLnBrk="1" hangingPunct="1"/>
            <a:r>
              <a:rPr lang="en-US" altLang="en-US" sz="4000">
                <a:solidFill>
                  <a:srgbClr val="C00000"/>
                </a:solidFill>
                <a:latin typeface="Arno Pro Smbd"/>
              </a:rPr>
              <a:t>    print ("Age :",age)</a:t>
            </a:r>
          </a:p>
          <a:p>
            <a:pPr eaLnBrk="1" hangingPunct="1"/>
            <a:r>
              <a:rPr lang="en-US" altLang="en-US" sz="4000">
                <a:solidFill>
                  <a:srgbClr val="C00000"/>
                </a:solidFill>
                <a:latin typeface="Arno Pro Smbd"/>
              </a:rPr>
              <a:t>    return</a:t>
            </a:r>
          </a:p>
          <a:p>
            <a:pPr eaLnBrk="1" hangingPunct="1"/>
            <a:r>
              <a:rPr lang="en-US" altLang="en-US" sz="4000">
                <a:solidFill>
                  <a:srgbClr val="C00000"/>
                </a:solidFill>
                <a:latin typeface="Arno Pro Smbd"/>
              </a:rPr>
              <a:t># Now you can call printdata() function</a:t>
            </a:r>
          </a:p>
          <a:p>
            <a:pPr eaLnBrk="1" hangingPunct="1"/>
            <a:r>
              <a:rPr lang="en-US" altLang="en-US" sz="4000">
                <a:solidFill>
                  <a:srgbClr val="C00000"/>
                </a:solidFill>
                <a:latin typeface="Arno Pro Smbd"/>
              </a:rPr>
              <a:t>printdata (age=25, name=" Anupriya ")</a:t>
            </a:r>
          </a:p>
        </p:txBody>
      </p:sp>
      <p:sp>
        <p:nvSpPr>
          <p:cNvPr id="47107" name="Rectangle 2">
            <a:extLst>
              <a:ext uri="{FF2B5EF4-FFF2-40B4-BE49-F238E27FC236}">
                <a16:creationId xmlns:a16="http://schemas.microsoft.com/office/drawing/2014/main" id="{79D75720-C793-E015-6405-82D401A25815}"/>
              </a:ext>
            </a:extLst>
          </p:cNvPr>
          <p:cNvSpPr>
            <a:spLocks noChangeArrowheads="1"/>
          </p:cNvSpPr>
          <p:nvPr/>
        </p:nvSpPr>
        <p:spPr bwMode="auto">
          <a:xfrm>
            <a:off x="558800" y="-387350"/>
            <a:ext cx="61102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Correct code</a:t>
            </a:r>
          </a:p>
        </p:txBody>
      </p:sp>
      <p:sp>
        <p:nvSpPr>
          <p:cNvPr id="47108" name="TextBox 4">
            <a:extLst>
              <a:ext uri="{FF2B5EF4-FFF2-40B4-BE49-F238E27FC236}">
                <a16:creationId xmlns:a16="http://schemas.microsoft.com/office/drawing/2014/main" id="{D5542ADB-6360-BF48-5FA8-73D976CE5FD7}"/>
              </a:ext>
            </a:extLst>
          </p:cNvPr>
          <p:cNvSpPr txBox="1">
            <a:spLocks noChangeArrowheads="1"/>
          </p:cNvSpPr>
          <p:nvPr/>
        </p:nvSpPr>
        <p:spPr bwMode="auto">
          <a:xfrm>
            <a:off x="7772400" y="5287963"/>
            <a:ext cx="4876800"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2400" b="1">
                <a:solidFill>
                  <a:srgbClr val="6600FF"/>
                </a:solidFill>
                <a:latin typeface="MinionPro-Bold"/>
              </a:rPr>
              <a:t>Output:</a:t>
            </a:r>
          </a:p>
          <a:p>
            <a:pPr eaLnBrk="1" hangingPunct="1"/>
            <a:r>
              <a:rPr lang="en-US" altLang="en-US" sz="2400" b="1">
                <a:solidFill>
                  <a:srgbClr val="6600FF"/>
                </a:solidFill>
                <a:latin typeface="MinionPro-Bold"/>
              </a:rPr>
              <a:t>Example-3 Keyword arguments</a:t>
            </a:r>
          </a:p>
          <a:p>
            <a:pPr eaLnBrk="1" hangingPunct="1"/>
            <a:r>
              <a:rPr lang="en-US" altLang="en-US" sz="2400" b="1">
                <a:solidFill>
                  <a:srgbClr val="6600FF"/>
                </a:solidFill>
                <a:latin typeface="MinionPro-Bold"/>
              </a:rPr>
              <a:t>Name : Anupriya</a:t>
            </a:r>
          </a:p>
          <a:p>
            <a:pPr eaLnBrk="1" hangingPunct="1"/>
            <a:r>
              <a:rPr lang="en-US" altLang="en-US" sz="2400" b="1">
                <a:solidFill>
                  <a:srgbClr val="6600FF"/>
                </a:solidFill>
                <a:latin typeface="MinionPro-Bold"/>
              </a:rPr>
              <a:t>Age : 25</a:t>
            </a:r>
            <a:endParaRPr lang="en-US" altLang="en-US" sz="240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
            <a:extLst>
              <a:ext uri="{FF2B5EF4-FFF2-40B4-BE49-F238E27FC236}">
                <a16:creationId xmlns:a16="http://schemas.microsoft.com/office/drawing/2014/main" id="{9C517891-4206-5DAE-AF3F-A8607FFE7955}"/>
              </a:ext>
            </a:extLst>
          </p:cNvPr>
          <p:cNvSpPr>
            <a:spLocks noChangeArrowheads="1"/>
          </p:cNvSpPr>
          <p:nvPr/>
        </p:nvSpPr>
        <p:spPr bwMode="auto">
          <a:xfrm>
            <a:off x="1517650" y="1447800"/>
            <a:ext cx="91440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9600">
                <a:solidFill>
                  <a:srgbClr val="C00000"/>
                </a:solidFill>
                <a:latin typeface="Action Force"/>
                <a:ea typeface="LCD"/>
                <a:cs typeface="LCD"/>
              </a:rPr>
              <a:t>Default Arguments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457E3482-867C-BC74-4A6E-873E0E8A1CF1}"/>
              </a:ext>
            </a:extLst>
          </p:cNvPr>
          <p:cNvSpPr>
            <a:spLocks noChangeArrowheads="1"/>
          </p:cNvSpPr>
          <p:nvPr/>
        </p:nvSpPr>
        <p:spPr bwMode="auto">
          <a:xfrm>
            <a:off x="838200" y="3175"/>
            <a:ext cx="9829800" cy="6864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4400" b="1" u="sng">
                <a:solidFill>
                  <a:srgbClr val="00B050"/>
                </a:solidFill>
                <a:latin typeface="Times New Roman" panose="02020603050405020304" pitchFamily="18" charset="0"/>
                <a:cs typeface="Times New Roman" panose="02020603050405020304" pitchFamily="18" charset="0"/>
              </a:rPr>
              <a:t>Advantages of functions are </a:t>
            </a:r>
          </a:p>
          <a:p>
            <a:pPr algn="just" eaLnBrk="1" hangingPunct="1"/>
            <a:r>
              <a:rPr lang="en-US" altLang="en-US" sz="4400">
                <a:solidFill>
                  <a:srgbClr val="7030A0"/>
                </a:solidFill>
                <a:latin typeface="Times New Roman" panose="02020603050405020304" pitchFamily="18" charset="0"/>
                <a:cs typeface="Times New Roman" panose="02020603050405020304" pitchFamily="18" charset="0"/>
              </a:rPr>
              <a:t>• </a:t>
            </a:r>
            <a:r>
              <a:rPr lang="en-US" altLang="en-US" sz="6600">
                <a:solidFill>
                  <a:srgbClr val="7030A0"/>
                </a:solidFill>
                <a:latin typeface="AddJazz"/>
                <a:cs typeface="Times New Roman" panose="02020603050405020304" pitchFamily="18" charset="0"/>
              </a:rPr>
              <a:t>It avoids repetition and makes high degree of code reusing. </a:t>
            </a:r>
          </a:p>
          <a:p>
            <a:pPr algn="just" eaLnBrk="1" hangingPunct="1"/>
            <a:r>
              <a:rPr lang="en-US" altLang="en-US" sz="6600">
                <a:solidFill>
                  <a:srgbClr val="7030A0"/>
                </a:solidFill>
                <a:latin typeface="AddJazz"/>
                <a:cs typeface="Times New Roman" panose="02020603050405020304" pitchFamily="18" charset="0"/>
              </a:rPr>
              <a:t>• It provides better modularity for your application</a:t>
            </a:r>
            <a:r>
              <a:rPr lang="en-US" altLang="en-US" sz="6600">
                <a:solidFill>
                  <a:srgbClr val="002060"/>
                </a:solidFill>
                <a:latin typeface="AddJazz"/>
                <a:cs typeface="Times New Roman" panose="02020603050405020304" pitchFamily="18" charset="0"/>
              </a:rPr>
              <a:t>.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
            <a:extLst>
              <a:ext uri="{FF2B5EF4-FFF2-40B4-BE49-F238E27FC236}">
                <a16:creationId xmlns:a16="http://schemas.microsoft.com/office/drawing/2014/main" id="{E28E1F00-CA53-004B-7A0B-CE4BD11943D6}"/>
              </a:ext>
            </a:extLst>
          </p:cNvPr>
          <p:cNvSpPr>
            <a:spLocks noChangeArrowheads="1"/>
          </p:cNvSpPr>
          <p:nvPr/>
        </p:nvSpPr>
        <p:spPr bwMode="auto">
          <a:xfrm>
            <a:off x="1520825" y="304800"/>
            <a:ext cx="9147175" cy="674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7200">
                <a:latin typeface="Arno Pro Smbd"/>
              </a:rPr>
              <a:t>In Python the </a:t>
            </a:r>
            <a:r>
              <a:rPr lang="en-US" altLang="en-US" sz="7200">
                <a:solidFill>
                  <a:srgbClr val="00B0F0"/>
                </a:solidFill>
                <a:latin typeface="Arno Pro Smbd"/>
              </a:rPr>
              <a:t>default argument </a:t>
            </a:r>
            <a:r>
              <a:rPr lang="en-US" altLang="en-US" sz="7200">
                <a:latin typeface="Arno Pro Smbd"/>
              </a:rPr>
              <a:t>is an argument that takes a default value if no value is provided in the function call. </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4">
            <a:extLst>
              <a:ext uri="{FF2B5EF4-FFF2-40B4-BE49-F238E27FC236}">
                <a16:creationId xmlns:a16="http://schemas.microsoft.com/office/drawing/2014/main" id="{91E667F5-995E-7764-C582-178331931E67}"/>
              </a:ext>
            </a:extLst>
          </p:cNvPr>
          <p:cNvSpPr>
            <a:spLocks noChangeArrowheads="1"/>
          </p:cNvSpPr>
          <p:nvPr/>
        </p:nvSpPr>
        <p:spPr bwMode="auto">
          <a:xfrm>
            <a:off x="4419600" y="53975"/>
            <a:ext cx="3157538"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6" name="Rectangle 5">
            <a:extLst>
              <a:ext uri="{FF2B5EF4-FFF2-40B4-BE49-F238E27FC236}">
                <a16:creationId xmlns:a16="http://schemas.microsoft.com/office/drawing/2014/main" id="{31BD98A6-1EF3-72C4-4B8D-179F8CD00385}"/>
              </a:ext>
            </a:extLst>
          </p:cNvPr>
          <p:cNvSpPr/>
          <p:nvPr/>
        </p:nvSpPr>
        <p:spPr>
          <a:xfrm>
            <a:off x="762000" y="1068388"/>
            <a:ext cx="10134600" cy="2862262"/>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eaLnBrk="1" fontAlgn="auto" hangingPunct="1">
              <a:spcBef>
                <a:spcPts val="0"/>
              </a:spcBef>
              <a:spcAft>
                <a:spcPts val="0"/>
              </a:spcAft>
              <a:defRPr/>
            </a:pPr>
            <a:r>
              <a:rPr lang="en-US" sz="3600" dirty="0" err="1">
                <a:solidFill>
                  <a:srgbClr val="C00000"/>
                </a:solidFill>
                <a:latin typeface="Arno Pro Smbd" pitchFamily="18" charset="0"/>
              </a:rPr>
              <a:t>def</a:t>
            </a:r>
            <a:r>
              <a:rPr lang="en-US" sz="3600" dirty="0">
                <a:solidFill>
                  <a:srgbClr val="C00000"/>
                </a:solidFill>
                <a:latin typeface="Arno Pro Smbd" pitchFamily="18" charset="0"/>
              </a:rPr>
              <a:t> </a:t>
            </a:r>
            <a:r>
              <a:rPr lang="en-US" sz="3600" dirty="0" err="1">
                <a:solidFill>
                  <a:srgbClr val="C00000"/>
                </a:solidFill>
                <a:latin typeface="Arno Pro Smbd" pitchFamily="18" charset="0"/>
              </a:rPr>
              <a:t>printinfo</a:t>
            </a:r>
            <a:r>
              <a:rPr lang="en-US" sz="3600" dirty="0">
                <a:solidFill>
                  <a:srgbClr val="C00000"/>
                </a:solidFill>
                <a:latin typeface="Arno Pro Smbd" pitchFamily="18" charset="0"/>
              </a:rPr>
              <a:t>( name, salary = 3500):</a:t>
            </a:r>
          </a:p>
          <a:p>
            <a:pPr eaLnBrk="1" fontAlgn="auto" hangingPunct="1">
              <a:spcBef>
                <a:spcPts val="0"/>
              </a:spcBef>
              <a:spcAft>
                <a:spcPts val="0"/>
              </a:spcAft>
              <a:defRPr/>
            </a:pPr>
            <a:r>
              <a:rPr lang="en-US" sz="3600" dirty="0">
                <a:solidFill>
                  <a:srgbClr val="C00000"/>
                </a:solidFill>
                <a:latin typeface="Arno Pro Smbd" pitchFamily="18" charset="0"/>
              </a:rPr>
              <a:t>    print ("Name: ", name)</a:t>
            </a:r>
          </a:p>
          <a:p>
            <a:pPr eaLnBrk="1" fontAlgn="auto" hangingPunct="1">
              <a:spcBef>
                <a:spcPts val="0"/>
              </a:spcBef>
              <a:spcAft>
                <a:spcPts val="0"/>
              </a:spcAft>
              <a:defRPr/>
            </a:pPr>
            <a:r>
              <a:rPr lang="en-US" sz="3600" dirty="0">
                <a:solidFill>
                  <a:srgbClr val="C00000"/>
                </a:solidFill>
                <a:latin typeface="Arno Pro Smbd" pitchFamily="18" charset="0"/>
              </a:rPr>
              <a:t>    print ("Salary: ", salary)</a:t>
            </a:r>
          </a:p>
          <a:p>
            <a:pPr eaLnBrk="1" fontAlgn="auto" hangingPunct="1">
              <a:spcBef>
                <a:spcPts val="0"/>
              </a:spcBef>
              <a:spcAft>
                <a:spcPts val="0"/>
              </a:spcAft>
              <a:defRPr/>
            </a:pPr>
            <a:r>
              <a:rPr lang="en-US" sz="3600" dirty="0">
                <a:solidFill>
                  <a:srgbClr val="C00000"/>
                </a:solidFill>
                <a:latin typeface="Arno Pro Smbd" pitchFamily="18" charset="0"/>
              </a:rPr>
              <a:t>    return</a:t>
            </a:r>
          </a:p>
          <a:p>
            <a:pPr eaLnBrk="1" fontAlgn="auto" hangingPunct="1">
              <a:spcBef>
                <a:spcPts val="0"/>
              </a:spcBef>
              <a:spcAft>
                <a:spcPts val="0"/>
              </a:spcAft>
              <a:defRPr/>
            </a:pPr>
            <a:r>
              <a:rPr lang="en-US" sz="3600" dirty="0" err="1">
                <a:solidFill>
                  <a:srgbClr val="C00000"/>
                </a:solidFill>
                <a:latin typeface="Arno Pro Smbd" pitchFamily="18" charset="0"/>
              </a:rPr>
              <a:t>printinfo</a:t>
            </a:r>
            <a:r>
              <a:rPr lang="en-US" sz="3600" dirty="0">
                <a:solidFill>
                  <a:srgbClr val="C00000"/>
                </a:solidFill>
                <a:latin typeface="Arno Pro Smbd" pitchFamily="18" charset="0"/>
              </a:rPr>
              <a:t>(" </a:t>
            </a:r>
            <a:r>
              <a:rPr lang="en-US" sz="3600" dirty="0" err="1">
                <a:solidFill>
                  <a:srgbClr val="C00000"/>
                </a:solidFill>
                <a:latin typeface="Arno Pro Smbd" pitchFamily="18" charset="0"/>
              </a:rPr>
              <a:t>Anupriya</a:t>
            </a:r>
            <a:r>
              <a:rPr lang="en-US" sz="3600" dirty="0">
                <a:solidFill>
                  <a:srgbClr val="C00000"/>
                </a:solidFill>
                <a:latin typeface="Arno Pro Smbd" pitchFamily="18" charset="0"/>
              </a:rPr>
              <a:t> ")</a:t>
            </a:r>
          </a:p>
        </p:txBody>
      </p:sp>
      <p:sp>
        <p:nvSpPr>
          <p:cNvPr id="50180" name="TextBox 6">
            <a:extLst>
              <a:ext uri="{FF2B5EF4-FFF2-40B4-BE49-F238E27FC236}">
                <a16:creationId xmlns:a16="http://schemas.microsoft.com/office/drawing/2014/main" id="{CFF730A4-102A-FFC0-F6C1-B8D8EBDCF002}"/>
              </a:ext>
            </a:extLst>
          </p:cNvPr>
          <p:cNvSpPr txBox="1">
            <a:spLocks noChangeArrowheads="1"/>
          </p:cNvSpPr>
          <p:nvPr/>
        </p:nvSpPr>
        <p:spPr bwMode="auto">
          <a:xfrm>
            <a:off x="8153400" y="4819650"/>
            <a:ext cx="6099175"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000" b="1">
                <a:solidFill>
                  <a:srgbClr val="6600FF"/>
                </a:solidFill>
                <a:latin typeface="MinionPro-Bold"/>
              </a:rPr>
              <a:t>Output:</a:t>
            </a:r>
          </a:p>
          <a:p>
            <a:pPr eaLnBrk="1" hangingPunct="1"/>
            <a:r>
              <a:rPr lang="en-US" altLang="en-US" sz="4000" b="1">
                <a:solidFill>
                  <a:srgbClr val="6600FF"/>
                </a:solidFill>
                <a:latin typeface="MinionPro-Bold"/>
              </a:rPr>
              <a:t>Name: Anupriya</a:t>
            </a:r>
          </a:p>
          <a:p>
            <a:pPr eaLnBrk="1" hangingPunct="1"/>
            <a:r>
              <a:rPr lang="en-US" altLang="en-US" sz="4000" b="1">
                <a:solidFill>
                  <a:srgbClr val="6600FF"/>
                </a:solidFill>
                <a:latin typeface="MinionPro-Bold"/>
              </a:rPr>
              <a:t>Salary: 3500</a:t>
            </a:r>
            <a:endParaRPr lang="en-US" altLang="en-US" sz="400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75BCB7F-8A35-5732-ACF5-FEC6BB4F4D10}"/>
              </a:ext>
            </a:extLst>
          </p:cNvPr>
          <p:cNvSpPr/>
          <p:nvPr/>
        </p:nvSpPr>
        <p:spPr>
          <a:xfrm>
            <a:off x="981075" y="1219200"/>
            <a:ext cx="9144000" cy="2862263"/>
          </a:xfrm>
          <a:prstGeom prst="rect">
            <a:avLst/>
          </a:prstGeom>
        </p:spPr>
        <p:style>
          <a:lnRef idx="2">
            <a:schemeClr val="accent6"/>
          </a:lnRef>
          <a:fillRef idx="1">
            <a:schemeClr val="lt1"/>
          </a:fillRef>
          <a:effectRef idx="0">
            <a:schemeClr val="accent6"/>
          </a:effectRef>
          <a:fontRef idx="minor">
            <a:schemeClr val="dk1"/>
          </a:fontRef>
        </p:style>
        <p:txBody>
          <a:bodyPr>
            <a:spAutoFit/>
          </a:bodyPr>
          <a:lstStyle/>
          <a:p>
            <a:pPr eaLnBrk="1" fontAlgn="auto" hangingPunct="1">
              <a:spcBef>
                <a:spcPts val="0"/>
              </a:spcBef>
              <a:spcAft>
                <a:spcPts val="0"/>
              </a:spcAft>
              <a:defRPr/>
            </a:pPr>
            <a:r>
              <a:rPr lang="en-US" sz="3600" dirty="0" err="1">
                <a:solidFill>
                  <a:srgbClr val="C00000"/>
                </a:solidFill>
                <a:latin typeface="Arno Pro Smbd" pitchFamily="18" charset="0"/>
              </a:rPr>
              <a:t>def</a:t>
            </a:r>
            <a:r>
              <a:rPr lang="en-US" sz="3600" dirty="0">
                <a:solidFill>
                  <a:srgbClr val="C00000"/>
                </a:solidFill>
                <a:latin typeface="Arno Pro Smbd" pitchFamily="18" charset="0"/>
              </a:rPr>
              <a:t> </a:t>
            </a:r>
            <a:r>
              <a:rPr lang="en-US" sz="3600" dirty="0" err="1">
                <a:solidFill>
                  <a:srgbClr val="C00000"/>
                </a:solidFill>
                <a:latin typeface="Arno Pro Smbd" pitchFamily="18" charset="0"/>
              </a:rPr>
              <a:t>printinfo</a:t>
            </a:r>
            <a:r>
              <a:rPr lang="en-US" sz="3600" dirty="0">
                <a:solidFill>
                  <a:srgbClr val="C00000"/>
                </a:solidFill>
                <a:latin typeface="Arno Pro Smbd" pitchFamily="18" charset="0"/>
              </a:rPr>
              <a:t>( name, salary = 3500):</a:t>
            </a:r>
          </a:p>
          <a:p>
            <a:pPr eaLnBrk="1" fontAlgn="auto" hangingPunct="1">
              <a:spcBef>
                <a:spcPts val="0"/>
              </a:spcBef>
              <a:spcAft>
                <a:spcPts val="0"/>
              </a:spcAft>
              <a:defRPr/>
            </a:pPr>
            <a:r>
              <a:rPr lang="en-US" sz="3600" dirty="0">
                <a:solidFill>
                  <a:srgbClr val="C00000"/>
                </a:solidFill>
                <a:latin typeface="Arno Pro Smbd" pitchFamily="18" charset="0"/>
              </a:rPr>
              <a:t>    print ("Name: ", name)</a:t>
            </a:r>
          </a:p>
          <a:p>
            <a:pPr eaLnBrk="1" fontAlgn="auto" hangingPunct="1">
              <a:spcBef>
                <a:spcPts val="0"/>
              </a:spcBef>
              <a:spcAft>
                <a:spcPts val="0"/>
              </a:spcAft>
              <a:defRPr/>
            </a:pPr>
            <a:r>
              <a:rPr lang="en-US" sz="3600" dirty="0">
                <a:solidFill>
                  <a:srgbClr val="C00000"/>
                </a:solidFill>
                <a:latin typeface="Arno Pro Smbd" pitchFamily="18" charset="0"/>
              </a:rPr>
              <a:t>    print ("Salary: ", salary)</a:t>
            </a:r>
          </a:p>
          <a:p>
            <a:pPr eaLnBrk="1" fontAlgn="auto" hangingPunct="1">
              <a:spcBef>
                <a:spcPts val="0"/>
              </a:spcBef>
              <a:spcAft>
                <a:spcPts val="0"/>
              </a:spcAft>
              <a:defRPr/>
            </a:pPr>
            <a:r>
              <a:rPr lang="en-US" sz="3600" dirty="0">
                <a:solidFill>
                  <a:srgbClr val="C00000"/>
                </a:solidFill>
                <a:latin typeface="Arno Pro Smbd" pitchFamily="18" charset="0"/>
              </a:rPr>
              <a:t>    return</a:t>
            </a:r>
          </a:p>
          <a:p>
            <a:pPr eaLnBrk="1" fontAlgn="auto" hangingPunct="1">
              <a:spcBef>
                <a:spcPts val="0"/>
              </a:spcBef>
              <a:spcAft>
                <a:spcPts val="0"/>
              </a:spcAft>
              <a:defRPr/>
            </a:pPr>
            <a:r>
              <a:rPr lang="en-US" sz="3600" dirty="0" err="1">
                <a:solidFill>
                  <a:srgbClr val="C00000"/>
                </a:solidFill>
                <a:latin typeface="Arno Pro Smbd" pitchFamily="18" charset="0"/>
              </a:rPr>
              <a:t>printinfo</a:t>
            </a:r>
            <a:r>
              <a:rPr lang="en-US" sz="3600" dirty="0">
                <a:solidFill>
                  <a:srgbClr val="C00000"/>
                </a:solidFill>
                <a:latin typeface="Arno Pro Smbd" pitchFamily="18" charset="0"/>
              </a:rPr>
              <a:t>(“</a:t>
            </a:r>
            <a:r>
              <a:rPr lang="en-US" sz="3600" dirty="0" err="1">
                <a:solidFill>
                  <a:srgbClr val="C00000"/>
                </a:solidFill>
                <a:latin typeface="Arno Pro Smbd" pitchFamily="18" charset="0"/>
              </a:rPr>
              <a:t>Anupriya</a:t>
            </a:r>
            <a:r>
              <a:rPr lang="en-US" sz="3600" dirty="0">
                <a:solidFill>
                  <a:srgbClr val="C00000"/>
                </a:solidFill>
                <a:latin typeface="Arno Pro Smbd" pitchFamily="18" charset="0"/>
              </a:rPr>
              <a:t> ",2000)</a:t>
            </a:r>
          </a:p>
        </p:txBody>
      </p:sp>
      <p:sp>
        <p:nvSpPr>
          <p:cNvPr id="51203" name="Rectangle 3">
            <a:extLst>
              <a:ext uri="{FF2B5EF4-FFF2-40B4-BE49-F238E27FC236}">
                <a16:creationId xmlns:a16="http://schemas.microsoft.com/office/drawing/2014/main" id="{B2EF375B-CAF6-76E5-7C08-5F0B8F1E6E17}"/>
              </a:ext>
            </a:extLst>
          </p:cNvPr>
          <p:cNvSpPr>
            <a:spLocks noChangeArrowheads="1"/>
          </p:cNvSpPr>
          <p:nvPr/>
        </p:nvSpPr>
        <p:spPr bwMode="auto">
          <a:xfrm>
            <a:off x="4038600" y="19050"/>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51204" name="TextBox 5">
            <a:extLst>
              <a:ext uri="{FF2B5EF4-FFF2-40B4-BE49-F238E27FC236}">
                <a16:creationId xmlns:a16="http://schemas.microsoft.com/office/drawing/2014/main" id="{CF71820E-855E-BBBC-774D-ED357D97FD22}"/>
              </a:ext>
            </a:extLst>
          </p:cNvPr>
          <p:cNvSpPr txBox="1">
            <a:spLocks noChangeArrowheads="1"/>
          </p:cNvSpPr>
          <p:nvPr/>
        </p:nvSpPr>
        <p:spPr bwMode="auto">
          <a:xfrm>
            <a:off x="7391400" y="4651375"/>
            <a:ext cx="6099175"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400" b="1">
                <a:solidFill>
                  <a:srgbClr val="6600FF"/>
                </a:solidFill>
                <a:latin typeface="MinionPro-Bold"/>
              </a:rPr>
              <a:t>Output:</a:t>
            </a:r>
          </a:p>
          <a:p>
            <a:pPr eaLnBrk="1" hangingPunct="1"/>
            <a:r>
              <a:rPr lang="en-US" altLang="en-US" sz="4400" b="1">
                <a:solidFill>
                  <a:srgbClr val="6600FF"/>
                </a:solidFill>
                <a:latin typeface="MinionPro-Bold"/>
              </a:rPr>
              <a:t>Name: Anupriya</a:t>
            </a:r>
          </a:p>
          <a:p>
            <a:pPr eaLnBrk="1" hangingPunct="1"/>
            <a:r>
              <a:rPr lang="en-US" altLang="en-US" sz="4400" b="1">
                <a:solidFill>
                  <a:srgbClr val="6600FF"/>
                </a:solidFill>
                <a:latin typeface="MinionPro-Bold"/>
              </a:rPr>
              <a:t>Salary: 2000</a:t>
            </a:r>
            <a:endParaRPr lang="en-US" altLang="en-US" sz="440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
            <a:extLst>
              <a:ext uri="{FF2B5EF4-FFF2-40B4-BE49-F238E27FC236}">
                <a16:creationId xmlns:a16="http://schemas.microsoft.com/office/drawing/2014/main" id="{C56DEC6A-90B1-DCE9-B56B-A3C814C96553}"/>
              </a:ext>
            </a:extLst>
          </p:cNvPr>
          <p:cNvSpPr>
            <a:spLocks noChangeArrowheads="1"/>
          </p:cNvSpPr>
          <p:nvPr/>
        </p:nvSpPr>
        <p:spPr bwMode="auto">
          <a:xfrm>
            <a:off x="1524000" y="457200"/>
            <a:ext cx="9144000" cy="540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1500">
                <a:solidFill>
                  <a:srgbClr val="C00000"/>
                </a:solidFill>
                <a:latin typeface="Action Force"/>
                <a:ea typeface="LCD"/>
                <a:cs typeface="LCD"/>
              </a:rPr>
              <a:t>Variable-Length Arguments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1">
            <a:extLst>
              <a:ext uri="{FF2B5EF4-FFF2-40B4-BE49-F238E27FC236}">
                <a16:creationId xmlns:a16="http://schemas.microsoft.com/office/drawing/2014/main" id="{412AC4D9-2F96-F006-7A6D-D7EE0269DC9A}"/>
              </a:ext>
            </a:extLst>
          </p:cNvPr>
          <p:cNvSpPr>
            <a:spLocks noChangeArrowheads="1"/>
          </p:cNvSpPr>
          <p:nvPr/>
        </p:nvSpPr>
        <p:spPr bwMode="auto">
          <a:xfrm>
            <a:off x="685800" y="2274888"/>
            <a:ext cx="91440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800">
                <a:solidFill>
                  <a:srgbClr val="C00000"/>
                </a:solidFill>
                <a:latin typeface="Arno Pro Smbd"/>
              </a:rPr>
              <a:t>def sum(x,y,z):</a:t>
            </a:r>
          </a:p>
          <a:p>
            <a:pPr eaLnBrk="1" hangingPunct="1"/>
            <a:r>
              <a:rPr lang="en-US" altLang="en-US" sz="4800">
                <a:solidFill>
                  <a:srgbClr val="C00000"/>
                </a:solidFill>
                <a:latin typeface="Arno Pro Smbd"/>
              </a:rPr>
              <a:t>    print("sum of three nos :",x+y+z)</a:t>
            </a:r>
          </a:p>
          <a:p>
            <a:pPr eaLnBrk="1" hangingPunct="1"/>
            <a:r>
              <a:rPr lang="en-US" altLang="en-US" sz="4800">
                <a:solidFill>
                  <a:srgbClr val="C00000"/>
                </a:solidFill>
                <a:latin typeface="Arno Pro Smbd"/>
              </a:rPr>
              <a:t>sum(5,10,15)</a:t>
            </a:r>
          </a:p>
          <a:p>
            <a:pPr eaLnBrk="1" hangingPunct="1"/>
            <a:endParaRPr lang="en-US" altLang="en-US" sz="4800">
              <a:solidFill>
                <a:srgbClr val="C00000"/>
              </a:solidFill>
              <a:latin typeface="Arno Pro Smbd"/>
            </a:endParaRPr>
          </a:p>
          <a:p>
            <a:pPr algn="r" eaLnBrk="1" hangingPunct="1"/>
            <a:r>
              <a:rPr lang="en-US" altLang="en-US" sz="4800">
                <a:solidFill>
                  <a:srgbClr val="C00000"/>
                </a:solidFill>
                <a:latin typeface="Arno Pro Smbd"/>
              </a:rPr>
              <a:t>OUTPUT:</a:t>
            </a:r>
          </a:p>
          <a:p>
            <a:pPr algn="r" eaLnBrk="1" hangingPunct="1"/>
            <a:r>
              <a:rPr lang="en-US" altLang="en-US" sz="4800">
                <a:solidFill>
                  <a:srgbClr val="C00000"/>
                </a:solidFill>
                <a:latin typeface="Arno Pro Smbd"/>
              </a:rPr>
              <a:t>sum of three nos : 30</a:t>
            </a:r>
          </a:p>
        </p:txBody>
      </p:sp>
      <p:sp>
        <p:nvSpPr>
          <p:cNvPr id="53251" name="Rectangle 2">
            <a:extLst>
              <a:ext uri="{FF2B5EF4-FFF2-40B4-BE49-F238E27FC236}">
                <a16:creationId xmlns:a16="http://schemas.microsoft.com/office/drawing/2014/main" id="{91D1AD3D-8676-9C12-1808-6FD0714C379A}"/>
              </a:ext>
            </a:extLst>
          </p:cNvPr>
          <p:cNvSpPr>
            <a:spLocks noChangeArrowheads="1"/>
          </p:cNvSpPr>
          <p:nvPr/>
        </p:nvSpPr>
        <p:spPr bwMode="auto">
          <a:xfrm>
            <a:off x="4419600" y="609600"/>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1">
            <a:extLst>
              <a:ext uri="{FF2B5EF4-FFF2-40B4-BE49-F238E27FC236}">
                <a16:creationId xmlns:a16="http://schemas.microsoft.com/office/drawing/2014/main" id="{3E726001-8051-59A0-03D1-8F693F0E7782}"/>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3" name="Rounded Rectangle 2">
            <a:extLst>
              <a:ext uri="{FF2B5EF4-FFF2-40B4-BE49-F238E27FC236}">
                <a16:creationId xmlns:a16="http://schemas.microsoft.com/office/drawing/2014/main" id="{55D2ABD5-CFA8-2C45-586B-8268FDB67317}"/>
              </a:ext>
            </a:extLst>
          </p:cNvPr>
          <p:cNvSpPr/>
          <p:nvPr/>
        </p:nvSpPr>
        <p:spPr>
          <a:xfrm>
            <a:off x="1676400" y="1446213"/>
            <a:ext cx="8839200" cy="3659187"/>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eaLnBrk="1" fontAlgn="auto" hangingPunct="1">
              <a:spcBef>
                <a:spcPts val="0"/>
              </a:spcBef>
              <a:spcAft>
                <a:spcPts val="0"/>
              </a:spcAft>
              <a:defRPr/>
            </a:pPr>
            <a:endParaRPr lang="en-US" b="1" dirty="0">
              <a:solidFill>
                <a:srgbClr val="C00000"/>
              </a:solidFill>
              <a:latin typeface="Angsana New" pitchFamily="18" charset="-34"/>
              <a:cs typeface="Angsana New" pitchFamily="18" charset="-34"/>
            </a:endParaRPr>
          </a:p>
          <a:p>
            <a:pPr eaLnBrk="1" fontAlgn="auto" hangingPunct="1">
              <a:spcBef>
                <a:spcPts val="0"/>
              </a:spcBef>
              <a:spcAft>
                <a:spcPts val="0"/>
              </a:spcAft>
              <a:defRPr/>
            </a:pPr>
            <a:endParaRPr lang="en-US" sz="2800" dirty="0"/>
          </a:p>
          <a:p>
            <a:pPr eaLnBrk="1" fontAlgn="auto" hangingPunct="1">
              <a:spcBef>
                <a:spcPts val="0"/>
              </a:spcBef>
              <a:spcAft>
                <a:spcPts val="0"/>
              </a:spcAft>
              <a:defRPr/>
            </a:pPr>
            <a:r>
              <a:rPr lang="en-US" sz="5400" dirty="0">
                <a:solidFill>
                  <a:srgbClr val="C00000"/>
                </a:solidFill>
                <a:latin typeface="Arno Pro Smbd" pitchFamily="18" charset="0"/>
              </a:rPr>
              <a:t>def </a:t>
            </a:r>
            <a:r>
              <a:rPr lang="en-US" sz="5400" dirty="0" err="1">
                <a:solidFill>
                  <a:srgbClr val="C00000"/>
                </a:solidFill>
                <a:latin typeface="Arno Pro Smbd" pitchFamily="18" charset="0"/>
              </a:rPr>
              <a:t>function_name</a:t>
            </a:r>
            <a:r>
              <a:rPr lang="en-US" sz="5400" dirty="0">
                <a:solidFill>
                  <a:srgbClr val="C00000"/>
                </a:solidFill>
                <a:latin typeface="Arno Pro Smbd" pitchFamily="18" charset="0"/>
              </a:rPr>
              <a:t>(*</a:t>
            </a:r>
            <a:r>
              <a:rPr lang="en-US" sz="5400" dirty="0" err="1">
                <a:solidFill>
                  <a:srgbClr val="C00000"/>
                </a:solidFill>
                <a:latin typeface="Arno Pro Smbd" pitchFamily="18" charset="0"/>
              </a:rPr>
              <a:t>args</a:t>
            </a:r>
            <a:r>
              <a:rPr lang="en-US" sz="5400" dirty="0">
                <a:solidFill>
                  <a:srgbClr val="C00000"/>
                </a:solidFill>
                <a:latin typeface="Arno Pro Smbd" pitchFamily="18" charset="0"/>
              </a:rPr>
              <a:t>): </a:t>
            </a:r>
          </a:p>
          <a:p>
            <a:pPr eaLnBrk="1" fontAlgn="auto" hangingPunct="1">
              <a:spcBef>
                <a:spcPts val="0"/>
              </a:spcBef>
              <a:spcAft>
                <a:spcPts val="0"/>
              </a:spcAft>
              <a:defRPr/>
            </a:pPr>
            <a:r>
              <a:rPr lang="en-US" sz="5400" dirty="0">
                <a:solidFill>
                  <a:srgbClr val="C00000"/>
                </a:solidFill>
                <a:latin typeface="Arno Pro Smbd" pitchFamily="18" charset="0"/>
              </a:rPr>
              <a:t>	</a:t>
            </a:r>
            <a:r>
              <a:rPr lang="en-US" sz="5400" dirty="0" err="1">
                <a:solidFill>
                  <a:srgbClr val="C00000"/>
                </a:solidFill>
                <a:latin typeface="Arno Pro Smbd" pitchFamily="18" charset="0"/>
              </a:rPr>
              <a:t>function_body</a:t>
            </a:r>
            <a:r>
              <a:rPr lang="en-US" sz="5400" dirty="0">
                <a:solidFill>
                  <a:srgbClr val="C00000"/>
                </a:solidFill>
                <a:latin typeface="Arno Pro Smbd" pitchFamily="18" charset="0"/>
              </a:rPr>
              <a:t> </a:t>
            </a:r>
          </a:p>
          <a:p>
            <a:pPr eaLnBrk="1" fontAlgn="auto" hangingPunct="1">
              <a:spcBef>
                <a:spcPts val="0"/>
              </a:spcBef>
              <a:spcAft>
                <a:spcPts val="0"/>
              </a:spcAft>
              <a:defRPr/>
            </a:pPr>
            <a:r>
              <a:rPr lang="en-US" sz="5400" dirty="0">
                <a:solidFill>
                  <a:srgbClr val="C00000"/>
                </a:solidFill>
                <a:latin typeface="Arno Pro Smbd" pitchFamily="18" charset="0"/>
              </a:rPr>
              <a:t>	</a:t>
            </a:r>
            <a:r>
              <a:rPr lang="en-US" sz="5400" dirty="0" err="1">
                <a:solidFill>
                  <a:srgbClr val="C00000"/>
                </a:solidFill>
                <a:latin typeface="Arno Pro Smbd" pitchFamily="18" charset="0"/>
              </a:rPr>
              <a:t>return_statement</a:t>
            </a:r>
            <a:r>
              <a:rPr lang="en-US" sz="5400" dirty="0">
                <a:solidFill>
                  <a:srgbClr val="C00000"/>
                </a:solidFill>
                <a:latin typeface="Arno Pro Smbd" pitchFamily="18" charset="0"/>
              </a:rPr>
              <a:t>	</a:t>
            </a:r>
          </a:p>
          <a:p>
            <a:pPr eaLnBrk="1" fontAlgn="auto" hangingPunct="1">
              <a:spcBef>
                <a:spcPts val="0"/>
              </a:spcBef>
              <a:spcAft>
                <a:spcPts val="0"/>
              </a:spcAft>
              <a:defRPr/>
            </a:pPr>
            <a:endParaRPr lang="en-US" sz="5400" b="1" dirty="0">
              <a:solidFill>
                <a:srgbClr val="C00000"/>
              </a:solidFill>
              <a:latin typeface="Angsana New" pitchFamily="18" charset="-34"/>
              <a:cs typeface="Angsana New" pitchFamily="18" charset="-34"/>
            </a:endParaRPr>
          </a:p>
          <a:p>
            <a:pPr eaLnBrk="1" fontAlgn="auto" hangingPunct="1">
              <a:spcBef>
                <a:spcPts val="0"/>
              </a:spcBef>
              <a:spcAft>
                <a:spcPts val="0"/>
              </a:spcAft>
              <a:defRPr/>
            </a:pPr>
            <a:endParaRPr lang="en-US" sz="4400" dirty="0">
              <a:solidFill>
                <a:srgbClr val="C00000"/>
              </a:solidFill>
              <a:latin typeface="Arno Pro Smbd" pitchFamily="18"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a:extLst>
              <a:ext uri="{FF2B5EF4-FFF2-40B4-BE49-F238E27FC236}">
                <a16:creationId xmlns:a16="http://schemas.microsoft.com/office/drawing/2014/main" id="{37F13703-2F4C-4B65-AAE7-FEAAC6240D65}"/>
              </a:ext>
            </a:extLst>
          </p:cNvPr>
          <p:cNvSpPr>
            <a:spLocks noChangeArrowheads="1"/>
          </p:cNvSpPr>
          <p:nvPr/>
        </p:nvSpPr>
        <p:spPr bwMode="auto">
          <a:xfrm>
            <a:off x="1544638" y="457200"/>
            <a:ext cx="9144000" cy="563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7200">
                <a:latin typeface="Arno Pro Smbd"/>
              </a:rPr>
              <a:t>Python has </a:t>
            </a:r>
            <a:r>
              <a:rPr lang="en-US" altLang="en-US" sz="7200">
                <a:solidFill>
                  <a:srgbClr val="FF0000"/>
                </a:solidFill>
                <a:latin typeface="Arno Pro Smbd"/>
              </a:rPr>
              <a:t>*args</a:t>
            </a:r>
            <a:r>
              <a:rPr lang="en-US" altLang="en-US" sz="7200">
                <a:latin typeface="Arno Pro Smbd"/>
              </a:rPr>
              <a:t> which allow us to pass the variable number of non keyword arguments to function.</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3">
            <a:extLst>
              <a:ext uri="{FF2B5EF4-FFF2-40B4-BE49-F238E27FC236}">
                <a16:creationId xmlns:a16="http://schemas.microsoft.com/office/drawing/2014/main" id="{EE4B9598-0DB0-1CD3-9FD3-EC2490A0619B}"/>
              </a:ext>
            </a:extLst>
          </p:cNvPr>
          <p:cNvSpPr>
            <a:spLocks noChangeArrowheads="1"/>
          </p:cNvSpPr>
          <p:nvPr/>
        </p:nvSpPr>
        <p:spPr bwMode="auto">
          <a:xfrm>
            <a:off x="609600" y="1057275"/>
            <a:ext cx="9144000" cy="550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pt-BR" altLang="en-US" sz="4400">
                <a:solidFill>
                  <a:srgbClr val="C00000"/>
                </a:solidFill>
                <a:latin typeface="Arno Pro Smbd"/>
              </a:rPr>
              <a:t>def adder(*num):</a:t>
            </a:r>
          </a:p>
          <a:p>
            <a:pPr eaLnBrk="1" hangingPunct="1"/>
            <a:r>
              <a:rPr lang="pt-BR" altLang="en-US" sz="4400">
                <a:solidFill>
                  <a:srgbClr val="C00000"/>
                </a:solidFill>
                <a:latin typeface="Arno Pro Smbd"/>
              </a:rPr>
              <a:t>    sum = 0</a:t>
            </a:r>
            <a:endParaRPr lang="pt-BR" altLang="en-US"/>
          </a:p>
          <a:p>
            <a:pPr eaLnBrk="1" hangingPunct="1"/>
            <a:r>
              <a:rPr lang="pt-BR" altLang="en-US" sz="4400">
                <a:solidFill>
                  <a:srgbClr val="C00000"/>
                </a:solidFill>
                <a:latin typeface="Arno Pro Smbd"/>
              </a:rPr>
              <a:t>    for n in num:</a:t>
            </a:r>
          </a:p>
          <a:p>
            <a:pPr eaLnBrk="1" hangingPunct="1"/>
            <a:r>
              <a:rPr lang="pt-BR" altLang="en-US" sz="4400">
                <a:solidFill>
                  <a:srgbClr val="C00000"/>
                </a:solidFill>
                <a:latin typeface="Arno Pro Smbd"/>
              </a:rPr>
              <a:t>        sum = sum + n</a:t>
            </a:r>
            <a:endParaRPr lang="pt-BR" altLang="en-US"/>
          </a:p>
          <a:p>
            <a:pPr eaLnBrk="1" hangingPunct="1"/>
            <a:r>
              <a:rPr lang="pt-BR" altLang="en-US" sz="4400">
                <a:solidFill>
                  <a:srgbClr val="C00000"/>
                </a:solidFill>
                <a:latin typeface="Arno Pro Smbd"/>
              </a:rPr>
              <a:t>    print("Sum:",sum)</a:t>
            </a:r>
          </a:p>
          <a:p>
            <a:pPr eaLnBrk="1" hangingPunct="1"/>
            <a:r>
              <a:rPr lang="pt-BR" altLang="en-US" sz="4400">
                <a:solidFill>
                  <a:srgbClr val="C00000"/>
                </a:solidFill>
                <a:latin typeface="Arno Pro Smbd"/>
              </a:rPr>
              <a:t>adder(3,5)</a:t>
            </a:r>
          </a:p>
          <a:p>
            <a:pPr eaLnBrk="1" hangingPunct="1"/>
            <a:r>
              <a:rPr lang="pt-BR" altLang="en-US" sz="4400">
                <a:solidFill>
                  <a:srgbClr val="C00000"/>
                </a:solidFill>
                <a:latin typeface="Arno Pro Smbd"/>
              </a:rPr>
              <a:t>adder(4,5,6,7)</a:t>
            </a:r>
          </a:p>
          <a:p>
            <a:pPr eaLnBrk="1" hangingPunct="1"/>
            <a:r>
              <a:rPr lang="pt-BR" altLang="en-US" sz="4400">
                <a:solidFill>
                  <a:srgbClr val="C00000"/>
                </a:solidFill>
                <a:latin typeface="Arno Pro Smbd"/>
              </a:rPr>
              <a:t>adder(1,2,3,5,6)</a:t>
            </a:r>
          </a:p>
        </p:txBody>
      </p:sp>
      <p:sp>
        <p:nvSpPr>
          <p:cNvPr id="56323" name="Rectangle 4">
            <a:extLst>
              <a:ext uri="{FF2B5EF4-FFF2-40B4-BE49-F238E27FC236}">
                <a16:creationId xmlns:a16="http://schemas.microsoft.com/office/drawing/2014/main" id="{2A1AB383-BF46-F5D9-7DCF-2B2F879E1850}"/>
              </a:ext>
            </a:extLst>
          </p:cNvPr>
          <p:cNvSpPr>
            <a:spLocks noChangeArrowheads="1"/>
          </p:cNvSpPr>
          <p:nvPr/>
        </p:nvSpPr>
        <p:spPr bwMode="auto">
          <a:xfrm>
            <a:off x="4648200" y="41275"/>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56324" name="TextBox 5">
            <a:extLst>
              <a:ext uri="{FF2B5EF4-FFF2-40B4-BE49-F238E27FC236}">
                <a16:creationId xmlns:a16="http://schemas.microsoft.com/office/drawing/2014/main" id="{583C5CA8-7E8C-6BE1-7491-456754D90252}"/>
              </a:ext>
            </a:extLst>
          </p:cNvPr>
          <p:cNvSpPr txBox="1">
            <a:spLocks noChangeArrowheads="1"/>
          </p:cNvSpPr>
          <p:nvPr/>
        </p:nvSpPr>
        <p:spPr bwMode="auto">
          <a:xfrm>
            <a:off x="7239000" y="2286000"/>
            <a:ext cx="3582988"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5400" b="1">
                <a:solidFill>
                  <a:srgbClr val="002060"/>
                </a:solidFill>
                <a:latin typeface="MinionPro-Bold"/>
              </a:rPr>
              <a:t>Output:</a:t>
            </a:r>
          </a:p>
          <a:p>
            <a:pPr eaLnBrk="1" hangingPunct="1"/>
            <a:r>
              <a:rPr lang="en-US" altLang="en-US" sz="5400">
                <a:solidFill>
                  <a:srgbClr val="0070C0"/>
                </a:solidFill>
                <a:latin typeface="MinionPro-Regular"/>
              </a:rPr>
              <a:t>8</a:t>
            </a:r>
          </a:p>
          <a:p>
            <a:pPr eaLnBrk="1" hangingPunct="1"/>
            <a:r>
              <a:rPr lang="en-US" altLang="en-US" sz="5400">
                <a:solidFill>
                  <a:srgbClr val="0070C0"/>
                </a:solidFill>
                <a:latin typeface="MinionPro-Regular"/>
              </a:rPr>
              <a:t>22</a:t>
            </a:r>
          </a:p>
          <a:p>
            <a:pPr eaLnBrk="1" hangingPunct="1"/>
            <a:r>
              <a:rPr lang="en-US" altLang="en-US" sz="5400">
                <a:solidFill>
                  <a:srgbClr val="0070C0"/>
                </a:solidFill>
                <a:latin typeface="MinionPro-Regular"/>
              </a:rPr>
              <a:t>17</a:t>
            </a:r>
            <a:endParaRPr lang="en-US" altLang="en-US" sz="5400">
              <a:solidFill>
                <a:srgbClr val="0070C0"/>
              </a:solidFill>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a:extLst>
              <a:ext uri="{FF2B5EF4-FFF2-40B4-BE49-F238E27FC236}">
                <a16:creationId xmlns:a16="http://schemas.microsoft.com/office/drawing/2014/main" id="{4E688DE4-F7C7-D35A-80A1-268A397B2326}"/>
              </a:ext>
            </a:extLst>
          </p:cNvPr>
          <p:cNvSpPr>
            <a:spLocks noGrp="1" noChangeArrowheads="1"/>
          </p:cNvSpPr>
          <p:nvPr>
            <p:ph type="title"/>
          </p:nvPr>
        </p:nvSpPr>
        <p:spPr>
          <a:xfrm>
            <a:off x="609600" y="228600"/>
            <a:ext cx="10210800" cy="1560513"/>
          </a:xfrm>
        </p:spPr>
        <p:txBody>
          <a:bodyPr/>
          <a:lstStyle/>
          <a:p>
            <a:r>
              <a:rPr lang="en-IN" altLang="en-US" sz="3600">
                <a:solidFill>
                  <a:srgbClr val="7030A0"/>
                </a:solidFill>
              </a:rPr>
              <a:t>EXAMPLE:</a:t>
            </a:r>
            <a:r>
              <a:rPr lang="en-IN" altLang="en-US" sz="3600"/>
              <a:t/>
            </a:r>
            <a:br>
              <a:rPr lang="en-IN" altLang="en-US" sz="3600"/>
            </a:br>
            <a:r>
              <a:rPr lang="en-IN" altLang="en-US" sz="3600"/>
              <a:t/>
            </a:r>
            <a:br>
              <a:rPr lang="en-IN" altLang="en-US" sz="3600"/>
            </a:br>
            <a:r>
              <a:rPr lang="en-IN" altLang="en-US" sz="3600"/>
              <a:t>def printnos (*nos):</a:t>
            </a:r>
            <a:br>
              <a:rPr lang="en-IN" altLang="en-US" sz="3600"/>
            </a:br>
            <a:r>
              <a:rPr lang="en-IN" altLang="en-US" sz="3600"/>
              <a:t>    for n in nos:</a:t>
            </a:r>
            <a:br>
              <a:rPr lang="en-IN" altLang="en-US" sz="3600"/>
            </a:br>
            <a:r>
              <a:rPr lang="en-IN" altLang="en-US" sz="3600"/>
              <a:t>        print(n)</a:t>
            </a:r>
            <a:br>
              <a:rPr lang="en-IN" altLang="en-US" sz="3600"/>
            </a:br>
            <a:r>
              <a:rPr lang="en-IN" altLang="en-US" sz="3600"/>
              <a:t>    return</a:t>
            </a:r>
            <a:br>
              <a:rPr lang="en-IN" altLang="en-US" sz="3600"/>
            </a:br>
            <a:r>
              <a:rPr lang="en-IN" altLang="en-US" sz="3600"/>
              <a:t># now invoking the printnos() function</a:t>
            </a:r>
            <a:br>
              <a:rPr lang="en-IN" altLang="en-US" sz="3600"/>
            </a:br>
            <a:r>
              <a:rPr lang="en-IN" altLang="en-US" sz="3600"/>
              <a:t>print ("Printing two values")</a:t>
            </a:r>
            <a:br>
              <a:rPr lang="en-IN" altLang="en-US" sz="3600"/>
            </a:br>
            <a:r>
              <a:rPr lang="en-IN" altLang="en-US" sz="3600"/>
              <a:t>printnos (1,2)</a:t>
            </a:r>
            <a:br>
              <a:rPr lang="en-IN" altLang="en-US" sz="3600"/>
            </a:br>
            <a:r>
              <a:rPr lang="en-IN" altLang="en-US" sz="3600"/>
              <a:t>print ('Printing three values')</a:t>
            </a:r>
            <a:br>
              <a:rPr lang="en-IN" altLang="en-US" sz="3600"/>
            </a:br>
            <a:r>
              <a:rPr lang="en-IN" altLang="en-US" sz="3600"/>
              <a:t>printnos (10,20,30)</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4C48A1-EA2A-01C3-4357-B6E18C9D3EFA}"/>
              </a:ext>
            </a:extLst>
          </p:cNvPr>
          <p:cNvSpPr>
            <a:spLocks noGrp="1"/>
          </p:cNvSpPr>
          <p:nvPr>
            <p:ph type="title"/>
          </p:nvPr>
        </p:nvSpPr>
        <p:spPr>
          <a:xfrm>
            <a:off x="990600" y="381000"/>
            <a:ext cx="8897938" cy="1560513"/>
          </a:xfrm>
        </p:spPr>
        <p:txBody>
          <a:bodyPr rtlCol="0">
            <a:normAutofit fontScale="90000"/>
          </a:bodyPr>
          <a:lstStyle/>
          <a:p>
            <a:pPr fontAlgn="auto">
              <a:spcAft>
                <a:spcPts val="0"/>
              </a:spcAft>
              <a:defRPr/>
            </a:pPr>
            <a:r>
              <a:rPr lang="en-US" dirty="0">
                <a:solidFill>
                  <a:srgbClr val="7030A0"/>
                </a:solidFill>
              </a:rPr>
              <a:t>OUTPUT:</a:t>
            </a:r>
            <a:br>
              <a:rPr lang="en-US" dirty="0">
                <a:solidFill>
                  <a:srgbClr val="7030A0"/>
                </a:solidFill>
              </a:rPr>
            </a:br>
            <a:r>
              <a:rPr lang="en-US" dirty="0">
                <a:solidFill>
                  <a:srgbClr val="7030A0"/>
                </a:solidFill>
              </a:rPr>
              <a:t/>
            </a:r>
            <a:br>
              <a:rPr lang="en-US" dirty="0">
                <a:solidFill>
                  <a:srgbClr val="7030A0"/>
                </a:solidFill>
              </a:rPr>
            </a:br>
            <a:r>
              <a:rPr lang="en-US" dirty="0">
                <a:solidFill>
                  <a:srgbClr val="7030A0"/>
                </a:solidFill>
              </a:rPr>
              <a:t>Printing two values</a:t>
            </a:r>
            <a:br>
              <a:rPr lang="en-US" dirty="0">
                <a:solidFill>
                  <a:srgbClr val="7030A0"/>
                </a:solidFill>
              </a:rPr>
            </a:br>
            <a:r>
              <a:rPr lang="en-US" dirty="0">
                <a:solidFill>
                  <a:srgbClr val="7030A0"/>
                </a:solidFill>
              </a:rPr>
              <a:t>1</a:t>
            </a:r>
            <a:br>
              <a:rPr lang="en-US" dirty="0">
                <a:solidFill>
                  <a:srgbClr val="7030A0"/>
                </a:solidFill>
              </a:rPr>
            </a:br>
            <a:r>
              <a:rPr lang="en-US" dirty="0">
                <a:solidFill>
                  <a:srgbClr val="7030A0"/>
                </a:solidFill>
              </a:rPr>
              <a:t>2</a:t>
            </a:r>
            <a:br>
              <a:rPr lang="en-US" dirty="0">
                <a:solidFill>
                  <a:srgbClr val="7030A0"/>
                </a:solidFill>
              </a:rPr>
            </a:br>
            <a:r>
              <a:rPr lang="en-US" dirty="0">
                <a:solidFill>
                  <a:srgbClr val="7030A0"/>
                </a:solidFill>
              </a:rPr>
              <a:t>Printing three values</a:t>
            </a:r>
            <a:br>
              <a:rPr lang="en-US" dirty="0">
                <a:solidFill>
                  <a:srgbClr val="7030A0"/>
                </a:solidFill>
              </a:rPr>
            </a:br>
            <a:r>
              <a:rPr lang="en-US" dirty="0">
                <a:solidFill>
                  <a:srgbClr val="7030A0"/>
                </a:solidFill>
              </a:rPr>
              <a:t>10</a:t>
            </a:r>
            <a:br>
              <a:rPr lang="en-US" dirty="0">
                <a:solidFill>
                  <a:srgbClr val="7030A0"/>
                </a:solidFill>
              </a:rPr>
            </a:br>
            <a:r>
              <a:rPr lang="en-US" dirty="0">
                <a:solidFill>
                  <a:srgbClr val="7030A0"/>
                </a:solidFill>
              </a:rPr>
              <a:t>20</a:t>
            </a:r>
            <a:br>
              <a:rPr lang="en-US" dirty="0">
                <a:solidFill>
                  <a:srgbClr val="7030A0"/>
                </a:solidFill>
              </a:rPr>
            </a:br>
            <a:r>
              <a:rPr lang="en-US" dirty="0">
                <a:solidFill>
                  <a:srgbClr val="7030A0"/>
                </a:solidFill>
              </a:rPr>
              <a:t>30</a:t>
            </a:r>
            <a:br>
              <a:rPr lang="en-US" dirty="0">
                <a:solidFill>
                  <a:srgbClr val="7030A0"/>
                </a:solidFill>
              </a:rPr>
            </a:br>
            <a:endParaRPr lang="en-IN"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a:extLst>
              <a:ext uri="{FF2B5EF4-FFF2-40B4-BE49-F238E27FC236}">
                <a16:creationId xmlns:a16="http://schemas.microsoft.com/office/drawing/2014/main" id="{3E89310C-06B5-17B5-F514-F9B4FA9F20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53087" t="33653" r="13828" b="44403"/>
          <a:stretch>
            <a:fillRect/>
          </a:stretch>
        </p:blipFill>
        <p:spPr bwMode="auto">
          <a:xfrm>
            <a:off x="463550" y="381000"/>
            <a:ext cx="10204450" cy="586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1">
            <a:extLst>
              <a:ext uri="{FF2B5EF4-FFF2-40B4-BE49-F238E27FC236}">
                <a16:creationId xmlns:a16="http://schemas.microsoft.com/office/drawing/2014/main" id="{6AFF8242-E9CA-6EDD-8388-F4B71DC3F7C1}"/>
              </a:ext>
            </a:extLst>
          </p:cNvPr>
          <p:cNvSpPr>
            <a:spLocks noChangeArrowheads="1"/>
          </p:cNvSpPr>
          <p:nvPr/>
        </p:nvSpPr>
        <p:spPr bwMode="auto">
          <a:xfrm>
            <a:off x="457200" y="990600"/>
            <a:ext cx="9144000" cy="507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3600">
                <a:solidFill>
                  <a:srgbClr val="C00000"/>
                </a:solidFill>
                <a:latin typeface="Arno Pro Smbd"/>
              </a:rPr>
              <a:t>def printnames (*names):</a:t>
            </a:r>
          </a:p>
          <a:p>
            <a:pPr eaLnBrk="1" hangingPunct="1"/>
            <a:r>
              <a:rPr lang="en-US" altLang="en-US" sz="3600">
                <a:solidFill>
                  <a:srgbClr val="C00000"/>
                </a:solidFill>
                <a:latin typeface="Arno Pro Smbd"/>
              </a:rPr>
              <a:t>    for n in names:</a:t>
            </a:r>
          </a:p>
          <a:p>
            <a:pPr eaLnBrk="1" hangingPunct="1"/>
            <a:r>
              <a:rPr lang="en-US" altLang="en-US" sz="3600">
                <a:solidFill>
                  <a:srgbClr val="C00000"/>
                </a:solidFill>
                <a:latin typeface="Arno Pro Smbd"/>
              </a:rPr>
              <a:t>        print(n)</a:t>
            </a:r>
          </a:p>
          <a:p>
            <a:pPr eaLnBrk="1" hangingPunct="1"/>
            <a:r>
              <a:rPr lang="en-US" altLang="en-US" sz="3600">
                <a:solidFill>
                  <a:srgbClr val="C00000"/>
                </a:solidFill>
                <a:latin typeface="Arno Pro Smbd"/>
              </a:rPr>
              <a:t>    return</a:t>
            </a:r>
          </a:p>
          <a:p>
            <a:pPr eaLnBrk="1" hangingPunct="1"/>
            <a:r>
              <a:rPr lang="en-US" altLang="en-US" sz="3600">
                <a:solidFill>
                  <a:srgbClr val="C00000"/>
                </a:solidFill>
                <a:latin typeface="Arno Pro Smbd"/>
              </a:rPr>
              <a:t># now invoking the printnos() function</a:t>
            </a:r>
          </a:p>
          <a:p>
            <a:pPr eaLnBrk="1" hangingPunct="1"/>
            <a:r>
              <a:rPr lang="en-US" altLang="en-US" sz="3600">
                <a:solidFill>
                  <a:srgbClr val="C00000"/>
                </a:solidFill>
                <a:latin typeface="Arno Pro Smbd"/>
              </a:rPr>
              <a:t>print ("Printing four names")</a:t>
            </a:r>
          </a:p>
          <a:p>
            <a:pPr eaLnBrk="1" hangingPunct="1"/>
            <a:r>
              <a:rPr lang="en-US" altLang="en-US" sz="3600">
                <a:solidFill>
                  <a:srgbClr val="C00000"/>
                </a:solidFill>
                <a:latin typeface="Arno Pro Smbd"/>
              </a:rPr>
              <a:t>printnames (‘ABC’,’DEF’, ‘GHI’,’JKL’)</a:t>
            </a:r>
          </a:p>
          <a:p>
            <a:pPr eaLnBrk="1" hangingPunct="1"/>
            <a:r>
              <a:rPr lang="en-US" altLang="en-US" sz="3600">
                <a:solidFill>
                  <a:srgbClr val="C00000"/>
                </a:solidFill>
                <a:latin typeface="Arno Pro Smbd"/>
              </a:rPr>
              <a:t>print ('Printing three names')</a:t>
            </a:r>
          </a:p>
          <a:p>
            <a:pPr eaLnBrk="1" hangingPunct="1"/>
            <a:r>
              <a:rPr lang="en-US" altLang="en-US" sz="3600">
                <a:solidFill>
                  <a:srgbClr val="C00000"/>
                </a:solidFill>
                <a:latin typeface="Arno Pro Smbd"/>
              </a:rPr>
              <a:t>printnames (‘MNO’,’PQR’, ‘STU’)</a:t>
            </a:r>
          </a:p>
        </p:txBody>
      </p:sp>
      <p:sp>
        <p:nvSpPr>
          <p:cNvPr id="59395" name="Rectangle 2">
            <a:extLst>
              <a:ext uri="{FF2B5EF4-FFF2-40B4-BE49-F238E27FC236}">
                <a16:creationId xmlns:a16="http://schemas.microsoft.com/office/drawing/2014/main" id="{E3227A61-8C28-FA36-676F-80B88271A7A7}"/>
              </a:ext>
            </a:extLst>
          </p:cNvPr>
          <p:cNvSpPr>
            <a:spLocks noChangeArrowheads="1"/>
          </p:cNvSpPr>
          <p:nvPr/>
        </p:nvSpPr>
        <p:spPr bwMode="auto">
          <a:xfrm>
            <a:off x="4487863" y="0"/>
            <a:ext cx="2563812"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4800">
                <a:solidFill>
                  <a:srgbClr val="002060"/>
                </a:solidFill>
                <a:latin typeface="Ancillary"/>
              </a:rPr>
              <a:t>EXAMPLE</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2AB87-4269-8DA1-8AF3-5BC27BEE356B}"/>
              </a:ext>
            </a:extLst>
          </p:cNvPr>
          <p:cNvSpPr>
            <a:spLocks noGrp="1"/>
          </p:cNvSpPr>
          <p:nvPr>
            <p:ph type="title"/>
          </p:nvPr>
        </p:nvSpPr>
        <p:spPr>
          <a:xfrm>
            <a:off x="1066800" y="304800"/>
            <a:ext cx="8897938" cy="1560513"/>
          </a:xfrm>
        </p:spPr>
        <p:txBody>
          <a:bodyPr rtlCol="0">
            <a:normAutofit fontScale="90000"/>
          </a:bodyPr>
          <a:lstStyle/>
          <a:p>
            <a:pPr fontAlgn="auto">
              <a:spcAft>
                <a:spcPts val="0"/>
              </a:spcAft>
              <a:defRPr/>
            </a:pPr>
            <a:r>
              <a:rPr lang="en-US" sz="4000" dirty="0">
                <a:solidFill>
                  <a:srgbClr val="7030A0"/>
                </a:solidFill>
              </a:rPr>
              <a:t>OUTPUT:</a:t>
            </a:r>
            <a:br>
              <a:rPr lang="en-US" sz="4000" dirty="0">
                <a:solidFill>
                  <a:srgbClr val="7030A0"/>
                </a:solidFill>
              </a:rPr>
            </a:br>
            <a:r>
              <a:rPr lang="en-US" sz="4000" dirty="0">
                <a:solidFill>
                  <a:srgbClr val="7030A0"/>
                </a:solidFill>
              </a:rPr>
              <a:t/>
            </a:r>
            <a:br>
              <a:rPr lang="en-US" sz="4000" dirty="0">
                <a:solidFill>
                  <a:srgbClr val="7030A0"/>
                </a:solidFill>
              </a:rPr>
            </a:br>
            <a:r>
              <a:rPr lang="en-US" sz="4000" dirty="0">
                <a:solidFill>
                  <a:srgbClr val="7030A0"/>
                </a:solidFill>
              </a:rPr>
              <a:t>Printing four names</a:t>
            </a:r>
            <a:br>
              <a:rPr lang="en-US" sz="4000" dirty="0">
                <a:solidFill>
                  <a:srgbClr val="7030A0"/>
                </a:solidFill>
              </a:rPr>
            </a:br>
            <a:r>
              <a:rPr lang="en-US" sz="4000" dirty="0">
                <a:solidFill>
                  <a:srgbClr val="7030A0"/>
                </a:solidFill>
              </a:rPr>
              <a:t>ABC</a:t>
            </a:r>
            <a:br>
              <a:rPr lang="en-US" sz="4000" dirty="0">
                <a:solidFill>
                  <a:srgbClr val="7030A0"/>
                </a:solidFill>
              </a:rPr>
            </a:br>
            <a:r>
              <a:rPr lang="en-US" sz="4000" dirty="0">
                <a:solidFill>
                  <a:srgbClr val="7030A0"/>
                </a:solidFill>
              </a:rPr>
              <a:t>DEF</a:t>
            </a:r>
            <a:br>
              <a:rPr lang="en-US" sz="4000" dirty="0">
                <a:solidFill>
                  <a:srgbClr val="7030A0"/>
                </a:solidFill>
              </a:rPr>
            </a:br>
            <a:r>
              <a:rPr lang="en-US" sz="4000" dirty="0">
                <a:solidFill>
                  <a:srgbClr val="7030A0"/>
                </a:solidFill>
              </a:rPr>
              <a:t>GHI</a:t>
            </a:r>
            <a:br>
              <a:rPr lang="en-US" sz="4000" dirty="0">
                <a:solidFill>
                  <a:srgbClr val="7030A0"/>
                </a:solidFill>
              </a:rPr>
            </a:br>
            <a:r>
              <a:rPr lang="en-US" sz="4000" dirty="0">
                <a:solidFill>
                  <a:srgbClr val="7030A0"/>
                </a:solidFill>
              </a:rPr>
              <a:t>JKL</a:t>
            </a:r>
            <a:br>
              <a:rPr lang="en-US" sz="4000" dirty="0">
                <a:solidFill>
                  <a:srgbClr val="7030A0"/>
                </a:solidFill>
              </a:rPr>
            </a:br>
            <a:r>
              <a:rPr lang="en-US" sz="4000" dirty="0">
                <a:solidFill>
                  <a:srgbClr val="7030A0"/>
                </a:solidFill>
              </a:rPr>
              <a:t>Printing three names</a:t>
            </a:r>
            <a:br>
              <a:rPr lang="en-US" sz="4000" dirty="0">
                <a:solidFill>
                  <a:srgbClr val="7030A0"/>
                </a:solidFill>
              </a:rPr>
            </a:br>
            <a:r>
              <a:rPr lang="en-US" sz="4000" dirty="0">
                <a:solidFill>
                  <a:srgbClr val="7030A0"/>
                </a:solidFill>
              </a:rPr>
              <a:t>MNO</a:t>
            </a:r>
            <a:br>
              <a:rPr lang="en-US" sz="4000" dirty="0">
                <a:solidFill>
                  <a:srgbClr val="7030A0"/>
                </a:solidFill>
              </a:rPr>
            </a:br>
            <a:r>
              <a:rPr lang="en-US" sz="4000" dirty="0">
                <a:solidFill>
                  <a:srgbClr val="7030A0"/>
                </a:solidFill>
              </a:rPr>
              <a:t>PQR</a:t>
            </a:r>
            <a:br>
              <a:rPr lang="en-US" sz="4000" dirty="0">
                <a:solidFill>
                  <a:srgbClr val="7030A0"/>
                </a:solidFill>
              </a:rPr>
            </a:br>
            <a:r>
              <a:rPr lang="en-US" sz="4000" dirty="0">
                <a:solidFill>
                  <a:srgbClr val="7030A0"/>
                </a:solidFill>
              </a:rPr>
              <a:t>STU</a:t>
            </a:r>
            <a:r>
              <a:rPr lang="en-US" dirty="0">
                <a:solidFill>
                  <a:schemeClr val="tx2">
                    <a:lumMod val="75000"/>
                    <a:lumOff val="25000"/>
                  </a:schemeClr>
                </a:solidFill>
              </a:rPr>
              <a:t/>
            </a:r>
            <a:br>
              <a:rPr lang="en-US" dirty="0">
                <a:solidFill>
                  <a:schemeClr val="tx2">
                    <a:lumMod val="75000"/>
                    <a:lumOff val="25000"/>
                  </a:schemeClr>
                </a:solidFill>
              </a:rPr>
            </a:br>
            <a:endParaRPr lang="en-IN" dirty="0">
              <a:solidFill>
                <a:schemeClr val="tx2">
                  <a:lumMod val="75000"/>
                  <a:lumOff val="25000"/>
                </a:schemeClr>
              </a:solidFill>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1">
            <a:extLst>
              <a:ext uri="{FF2B5EF4-FFF2-40B4-BE49-F238E27FC236}">
                <a16:creationId xmlns:a16="http://schemas.microsoft.com/office/drawing/2014/main" id="{BD073F28-0CB6-18C0-BCAE-16F52F1328CD}"/>
              </a:ext>
            </a:extLst>
          </p:cNvPr>
          <p:cNvSpPr>
            <a:spLocks noChangeArrowheads="1"/>
          </p:cNvSpPr>
          <p:nvPr/>
        </p:nvSpPr>
        <p:spPr bwMode="auto">
          <a:xfrm>
            <a:off x="533400" y="-23813"/>
            <a:ext cx="10134600" cy="56324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latin typeface="Arno Pro Smbd"/>
              </a:rPr>
              <a:t>In Variable Length arguments we can pass the arguments using two methods.</a:t>
            </a:r>
          </a:p>
          <a:p>
            <a:pPr algn="just" eaLnBrk="1" hangingPunct="1"/>
            <a:r>
              <a:rPr lang="en-US" altLang="en-US" sz="6000">
                <a:solidFill>
                  <a:srgbClr val="002060"/>
                </a:solidFill>
                <a:latin typeface="Arno Pro Smbd"/>
              </a:rPr>
              <a:t>1. Non keyword variable arguments</a:t>
            </a:r>
          </a:p>
          <a:p>
            <a:pPr algn="just" eaLnBrk="1" hangingPunct="1"/>
            <a:r>
              <a:rPr lang="en-US" altLang="en-US" sz="6000">
                <a:solidFill>
                  <a:srgbClr val="002060"/>
                </a:solidFill>
                <a:latin typeface="Arno Pro Smbd"/>
              </a:rPr>
              <a:t>2. Keyword variable arguments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3">
            <a:extLst>
              <a:ext uri="{FF2B5EF4-FFF2-40B4-BE49-F238E27FC236}">
                <a16:creationId xmlns:a16="http://schemas.microsoft.com/office/drawing/2014/main" id="{D8CA7F6B-F32D-0C0B-1880-530AABD92EC5}"/>
              </a:ext>
            </a:extLst>
          </p:cNvPr>
          <p:cNvSpPr>
            <a:spLocks noChangeArrowheads="1"/>
          </p:cNvSpPr>
          <p:nvPr/>
        </p:nvSpPr>
        <p:spPr bwMode="auto">
          <a:xfrm>
            <a:off x="533400" y="762000"/>
            <a:ext cx="101346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a:latin typeface="Arno Pro Smbd"/>
              </a:rPr>
              <a:t>Non-keyword variable arguments are called </a:t>
            </a:r>
            <a:r>
              <a:rPr lang="en-US" altLang="en-US" sz="8800">
                <a:solidFill>
                  <a:srgbClr val="FF0000"/>
                </a:solidFill>
                <a:latin typeface="Arno Pro Smbd"/>
              </a:rPr>
              <a:t>tuples.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1">
            <a:extLst>
              <a:ext uri="{FF2B5EF4-FFF2-40B4-BE49-F238E27FC236}">
                <a16:creationId xmlns:a16="http://schemas.microsoft.com/office/drawing/2014/main" id="{7B7C8869-7B5B-AEF9-120D-683061E1562B}"/>
              </a:ext>
            </a:extLst>
          </p:cNvPr>
          <p:cNvSpPr>
            <a:spLocks noChangeArrowheads="1"/>
          </p:cNvSpPr>
          <p:nvPr/>
        </p:nvSpPr>
        <p:spPr bwMode="auto">
          <a:xfrm>
            <a:off x="1524000" y="1066800"/>
            <a:ext cx="9144000" cy="390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endParaRPr lang="en-US" altLang="en-US"/>
          </a:p>
          <a:p>
            <a:pPr algn="ctr" eaLnBrk="1" hangingPunct="1"/>
            <a:r>
              <a:rPr lang="en-US" altLang="en-US" sz="11500">
                <a:solidFill>
                  <a:srgbClr val="C00000"/>
                </a:solidFill>
                <a:latin typeface="Action Force"/>
                <a:ea typeface="LCD"/>
                <a:cs typeface="LCD"/>
              </a:rPr>
              <a:t>Anonymous Functions</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1">
            <a:extLst>
              <a:ext uri="{FF2B5EF4-FFF2-40B4-BE49-F238E27FC236}">
                <a16:creationId xmlns:a16="http://schemas.microsoft.com/office/drawing/2014/main" id="{B15AA5DD-E110-39B8-AE31-BF1ED8E40180}"/>
              </a:ext>
            </a:extLst>
          </p:cNvPr>
          <p:cNvSpPr>
            <a:spLocks noChangeArrowheads="1"/>
          </p:cNvSpPr>
          <p:nvPr/>
        </p:nvSpPr>
        <p:spPr bwMode="auto">
          <a:xfrm>
            <a:off x="685800" y="39688"/>
            <a:ext cx="9982200" cy="7016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5000">
                <a:latin typeface="Arno Pro Smbd"/>
              </a:rPr>
              <a:t>In Python, anonymous function is a function that is defined without a name. </a:t>
            </a:r>
          </a:p>
          <a:p>
            <a:pPr algn="just" eaLnBrk="1" hangingPunct="1"/>
            <a:r>
              <a:rPr lang="en-US" altLang="en-US" sz="5000">
                <a:latin typeface="Arno Pro Smbd"/>
              </a:rPr>
              <a:t>While normal functions are defined using the def keyword, in Python anonymous functions are defined using the </a:t>
            </a:r>
            <a:r>
              <a:rPr lang="en-US" altLang="en-US" sz="5000">
                <a:solidFill>
                  <a:srgbClr val="C00000"/>
                </a:solidFill>
                <a:latin typeface="Arno Pro Smbd"/>
              </a:rPr>
              <a:t>lambda keyword. </a:t>
            </a:r>
          </a:p>
          <a:p>
            <a:pPr algn="just" eaLnBrk="1" hangingPunct="1"/>
            <a:r>
              <a:rPr lang="en-US" altLang="en-US" sz="5000">
                <a:latin typeface="Arno Pro Smbd"/>
              </a:rPr>
              <a:t>Hence, </a:t>
            </a:r>
            <a:r>
              <a:rPr lang="en-US" altLang="en-US" sz="5000">
                <a:solidFill>
                  <a:srgbClr val="C00000"/>
                </a:solidFill>
                <a:latin typeface="Arno Pro Smbd"/>
              </a:rPr>
              <a:t>anonymous functions are also called as lambda functions.</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2E8FC7C-DB36-2026-C4A7-F148DDCD05ED}"/>
              </a:ext>
            </a:extLst>
          </p:cNvPr>
          <p:cNvSpPr/>
          <p:nvPr/>
        </p:nvSpPr>
        <p:spPr>
          <a:xfrm>
            <a:off x="1219200" y="125413"/>
            <a:ext cx="9155113" cy="6740525"/>
          </a:xfrm>
          <a:prstGeom prst="rect">
            <a:avLst/>
          </a:prstGeom>
        </p:spPr>
        <p:txBody>
          <a:bodyPr>
            <a:spAutoFit/>
          </a:bodyPr>
          <a:lstStyle/>
          <a:p>
            <a:pPr algn="just" eaLnBrk="1" fontAlgn="auto" hangingPunct="1">
              <a:spcBef>
                <a:spcPts val="0"/>
              </a:spcBef>
              <a:spcAft>
                <a:spcPts val="0"/>
              </a:spcAft>
              <a:defRPr/>
            </a:pPr>
            <a:r>
              <a:rPr lang="en-US" sz="4800" dirty="0">
                <a:latin typeface="Arno Pro Smbd" pitchFamily="18" charset="0"/>
              </a:rPr>
              <a:t>What is the use of lambda or anonymous function?</a:t>
            </a:r>
          </a:p>
          <a:p>
            <a:pPr marL="685800" indent="-685800" algn="just" eaLnBrk="1" fontAlgn="auto" hangingPunct="1">
              <a:spcBef>
                <a:spcPts val="0"/>
              </a:spcBef>
              <a:spcAft>
                <a:spcPts val="0"/>
              </a:spcAft>
              <a:buFont typeface="Arial" pitchFamily="34" charset="0"/>
              <a:buChar char="•"/>
              <a:defRPr/>
            </a:pPr>
            <a:r>
              <a:rPr lang="en-US" sz="4800" dirty="0">
                <a:solidFill>
                  <a:srgbClr val="0070C0"/>
                </a:solidFill>
                <a:latin typeface="Arno Pro Smbd" pitchFamily="18" charset="0"/>
              </a:rPr>
              <a:t>Lambda function is mostly used for creating small and one-time anonymous function.</a:t>
            </a:r>
          </a:p>
          <a:p>
            <a:pPr marL="685800" indent="-685800" algn="just" eaLnBrk="1" fontAlgn="auto" hangingPunct="1">
              <a:spcBef>
                <a:spcPts val="0"/>
              </a:spcBef>
              <a:spcAft>
                <a:spcPts val="0"/>
              </a:spcAft>
              <a:buFont typeface="Arial" pitchFamily="34" charset="0"/>
              <a:buChar char="•"/>
              <a:defRPr/>
            </a:pPr>
            <a:r>
              <a:rPr lang="en-US" sz="4800" dirty="0">
                <a:solidFill>
                  <a:srgbClr val="0070C0"/>
                </a:solidFill>
                <a:latin typeface="Arno Pro Smbd" pitchFamily="18" charset="0"/>
              </a:rPr>
              <a:t>Lambda functions are mainly used in combination with the functions like </a:t>
            </a:r>
            <a:r>
              <a:rPr lang="en-US" sz="4800" dirty="0">
                <a:solidFill>
                  <a:srgbClr val="002060"/>
                </a:solidFill>
                <a:latin typeface="Arno Pro Smbd" pitchFamily="18" charset="0"/>
              </a:rPr>
              <a:t>filter(), map() and reduce().</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1">
            <a:extLst>
              <a:ext uri="{FF2B5EF4-FFF2-40B4-BE49-F238E27FC236}">
                <a16:creationId xmlns:a16="http://schemas.microsoft.com/office/drawing/2014/main" id="{1A119B1E-559B-EB13-59AE-97A6533B84B8}"/>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3" name="Rounded Rectangle 2">
            <a:extLst>
              <a:ext uri="{FF2B5EF4-FFF2-40B4-BE49-F238E27FC236}">
                <a16:creationId xmlns:a16="http://schemas.microsoft.com/office/drawing/2014/main" id="{DBBFAAFC-A56E-36C5-52F4-D815FC3D2127}"/>
              </a:ext>
            </a:extLst>
          </p:cNvPr>
          <p:cNvSpPr/>
          <p:nvPr/>
        </p:nvSpPr>
        <p:spPr>
          <a:xfrm>
            <a:off x="990600" y="2438400"/>
            <a:ext cx="10210800" cy="2209800"/>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eaLnBrk="1" fontAlgn="auto" hangingPunct="1">
              <a:spcBef>
                <a:spcPts val="0"/>
              </a:spcBef>
              <a:spcAft>
                <a:spcPts val="0"/>
              </a:spcAft>
              <a:defRPr/>
            </a:pPr>
            <a:endParaRPr lang="en-US" b="1" dirty="0">
              <a:solidFill>
                <a:srgbClr val="C00000"/>
              </a:solidFill>
              <a:latin typeface="Angsana New" pitchFamily="18" charset="-34"/>
              <a:cs typeface="Angsana New" pitchFamily="18" charset="-34"/>
            </a:endParaRPr>
          </a:p>
          <a:p>
            <a:pPr eaLnBrk="1" fontAlgn="auto" hangingPunct="1">
              <a:spcBef>
                <a:spcPts val="0"/>
              </a:spcBef>
              <a:spcAft>
                <a:spcPts val="0"/>
              </a:spcAft>
              <a:defRPr/>
            </a:pPr>
            <a:endParaRPr lang="en-US" sz="2800" dirty="0"/>
          </a:p>
          <a:p>
            <a:pPr eaLnBrk="1" fontAlgn="auto" hangingPunct="1">
              <a:spcBef>
                <a:spcPts val="0"/>
              </a:spcBef>
              <a:spcAft>
                <a:spcPts val="0"/>
              </a:spcAft>
              <a:defRPr/>
            </a:pPr>
            <a:endParaRPr lang="en-US" sz="4400" dirty="0"/>
          </a:p>
          <a:p>
            <a:pPr algn="ctr" eaLnBrk="1" fontAlgn="auto" hangingPunct="1">
              <a:spcBef>
                <a:spcPts val="0"/>
              </a:spcBef>
              <a:spcAft>
                <a:spcPts val="0"/>
              </a:spcAft>
              <a:defRPr/>
            </a:pPr>
            <a:r>
              <a:rPr lang="en-US" sz="5400" dirty="0">
                <a:solidFill>
                  <a:srgbClr val="C00000"/>
                </a:solidFill>
                <a:latin typeface="Arno Pro Smbd" pitchFamily="18" charset="0"/>
              </a:rPr>
              <a:t>lambda [argument(s)] :expression</a:t>
            </a:r>
            <a:r>
              <a:rPr lang="en-US" sz="4400" dirty="0">
                <a:solidFill>
                  <a:srgbClr val="C00000"/>
                </a:solidFill>
                <a:latin typeface="Arno Pro Smbd" pitchFamily="18" charset="0"/>
              </a:rPr>
              <a:t>	</a:t>
            </a:r>
          </a:p>
          <a:p>
            <a:pPr eaLnBrk="1" fontAlgn="auto" hangingPunct="1">
              <a:spcBef>
                <a:spcPts val="0"/>
              </a:spcBef>
              <a:spcAft>
                <a:spcPts val="0"/>
              </a:spcAft>
              <a:defRPr/>
            </a:pPr>
            <a:r>
              <a:rPr lang="en-US" sz="4400" dirty="0">
                <a:solidFill>
                  <a:srgbClr val="C00000"/>
                </a:solidFill>
                <a:latin typeface="Arno Pro Smbd" pitchFamily="18" charset="0"/>
              </a:rPr>
              <a:t>	</a:t>
            </a:r>
          </a:p>
          <a:p>
            <a:pPr eaLnBrk="1" fontAlgn="auto" hangingPunct="1">
              <a:spcBef>
                <a:spcPts val="0"/>
              </a:spcBef>
              <a:spcAft>
                <a:spcPts val="0"/>
              </a:spcAft>
              <a:defRPr/>
            </a:pPr>
            <a:endParaRPr lang="en-US" sz="1000" b="1" dirty="0">
              <a:solidFill>
                <a:srgbClr val="C00000"/>
              </a:solidFill>
              <a:latin typeface="Angsana New" pitchFamily="18" charset="-34"/>
              <a:cs typeface="Angsana New" pitchFamily="18" charset="-34"/>
            </a:endParaRPr>
          </a:p>
          <a:p>
            <a:pPr eaLnBrk="1" fontAlgn="auto" hangingPunct="1">
              <a:spcBef>
                <a:spcPts val="0"/>
              </a:spcBef>
              <a:spcAft>
                <a:spcPts val="0"/>
              </a:spcAft>
              <a:defRPr/>
            </a:pPr>
            <a:endParaRPr lang="en-US" sz="4400" dirty="0">
              <a:solidFill>
                <a:srgbClr val="C00000"/>
              </a:solidFill>
              <a:latin typeface="Arno Pro Smbd" pitchFamily="18"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1">
            <a:extLst>
              <a:ext uri="{FF2B5EF4-FFF2-40B4-BE49-F238E27FC236}">
                <a16:creationId xmlns:a16="http://schemas.microsoft.com/office/drawing/2014/main" id="{77D8FD7A-F59B-CB4A-B613-6088678E8261}"/>
              </a:ext>
            </a:extLst>
          </p:cNvPr>
          <p:cNvSpPr>
            <a:spLocks noChangeArrowheads="1"/>
          </p:cNvSpPr>
          <p:nvPr/>
        </p:nvSpPr>
        <p:spPr bwMode="auto">
          <a:xfrm>
            <a:off x="609600" y="1219200"/>
            <a:ext cx="9174163"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800">
                <a:solidFill>
                  <a:srgbClr val="C00000"/>
                </a:solidFill>
                <a:latin typeface="Arno Pro Smbd"/>
              </a:rPr>
              <a:t>sum = lambda arg1, arg2: arg1 + arg2</a:t>
            </a:r>
          </a:p>
          <a:p>
            <a:pPr eaLnBrk="1" hangingPunct="1"/>
            <a:r>
              <a:rPr lang="en-US" altLang="en-US" sz="4800">
                <a:solidFill>
                  <a:srgbClr val="C00000"/>
                </a:solidFill>
                <a:latin typeface="Arno Pro Smbd"/>
              </a:rPr>
              <a:t>print ('The Sum is :', sum(30,40))</a:t>
            </a:r>
          </a:p>
          <a:p>
            <a:pPr eaLnBrk="1" hangingPunct="1"/>
            <a:r>
              <a:rPr lang="en-US" altLang="en-US" sz="4800">
                <a:solidFill>
                  <a:srgbClr val="C00000"/>
                </a:solidFill>
                <a:latin typeface="Arno Pro Smbd"/>
              </a:rPr>
              <a:t>print ('The Sum is :', sum(-30,40))</a:t>
            </a:r>
          </a:p>
        </p:txBody>
      </p:sp>
      <p:sp>
        <p:nvSpPr>
          <p:cNvPr id="67587" name="Rectangle 2">
            <a:extLst>
              <a:ext uri="{FF2B5EF4-FFF2-40B4-BE49-F238E27FC236}">
                <a16:creationId xmlns:a16="http://schemas.microsoft.com/office/drawing/2014/main" id="{8788F7C1-AD6F-2B0E-A8A4-11ECCD263A72}"/>
              </a:ext>
            </a:extLst>
          </p:cNvPr>
          <p:cNvSpPr>
            <a:spLocks noChangeArrowheads="1"/>
          </p:cNvSpPr>
          <p:nvPr/>
        </p:nvSpPr>
        <p:spPr bwMode="auto">
          <a:xfrm>
            <a:off x="4151313" y="76200"/>
            <a:ext cx="3157537"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67588" name="TextBox 4">
            <a:extLst>
              <a:ext uri="{FF2B5EF4-FFF2-40B4-BE49-F238E27FC236}">
                <a16:creationId xmlns:a16="http://schemas.microsoft.com/office/drawing/2014/main" id="{30E7A229-B1F7-5ADD-3849-DA6F09155C2C}"/>
              </a:ext>
            </a:extLst>
          </p:cNvPr>
          <p:cNvSpPr txBox="1">
            <a:spLocks noChangeArrowheads="1"/>
          </p:cNvSpPr>
          <p:nvPr/>
        </p:nvSpPr>
        <p:spPr bwMode="auto">
          <a:xfrm>
            <a:off x="8001000" y="4495800"/>
            <a:ext cx="6099175" cy="212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400" b="1">
                <a:solidFill>
                  <a:srgbClr val="6600FF"/>
                </a:solidFill>
                <a:latin typeface="MinionPro-Bold"/>
              </a:rPr>
              <a:t>Output:</a:t>
            </a:r>
          </a:p>
          <a:p>
            <a:pPr eaLnBrk="1" hangingPunct="1"/>
            <a:r>
              <a:rPr lang="en-US" altLang="en-US" sz="4400">
                <a:solidFill>
                  <a:srgbClr val="000000"/>
                </a:solidFill>
                <a:latin typeface="MinionPro-Regular"/>
              </a:rPr>
              <a:t>The Sum is : 70</a:t>
            </a:r>
          </a:p>
          <a:p>
            <a:pPr eaLnBrk="1" hangingPunct="1"/>
            <a:r>
              <a:rPr lang="en-US" altLang="en-US" sz="4400">
                <a:solidFill>
                  <a:srgbClr val="000000"/>
                </a:solidFill>
                <a:latin typeface="MinionPro-Regular"/>
              </a:rPr>
              <a:t>The Sum is : 10</a:t>
            </a:r>
            <a:endParaRPr lang="en-US" altLang="en-US" sz="440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3">
            <a:extLst>
              <a:ext uri="{FF2B5EF4-FFF2-40B4-BE49-F238E27FC236}">
                <a16:creationId xmlns:a16="http://schemas.microsoft.com/office/drawing/2014/main" id="{229171A5-DF97-197D-7E1C-BC4FC6ABAECF}"/>
              </a:ext>
            </a:extLst>
          </p:cNvPr>
          <p:cNvSpPr>
            <a:spLocks noChangeArrowheads="1"/>
          </p:cNvSpPr>
          <p:nvPr/>
        </p:nvSpPr>
        <p:spPr bwMode="auto">
          <a:xfrm>
            <a:off x="4038600" y="293688"/>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68611" name="Rectangle 4">
            <a:extLst>
              <a:ext uri="{FF2B5EF4-FFF2-40B4-BE49-F238E27FC236}">
                <a16:creationId xmlns:a16="http://schemas.microsoft.com/office/drawing/2014/main" id="{6D3E43BF-A932-765F-DA45-05892C9D4D98}"/>
              </a:ext>
            </a:extLst>
          </p:cNvPr>
          <p:cNvSpPr>
            <a:spLocks noChangeArrowheads="1"/>
          </p:cNvSpPr>
          <p:nvPr/>
        </p:nvSpPr>
        <p:spPr bwMode="auto">
          <a:xfrm>
            <a:off x="457200" y="1828800"/>
            <a:ext cx="91440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pt-BR" altLang="en-US" sz="8000">
                <a:solidFill>
                  <a:srgbClr val="C00000"/>
                </a:solidFill>
                <a:latin typeface="Arno Pro Smbd"/>
              </a:rPr>
              <a:t>x = lambda a : a + 10</a:t>
            </a:r>
          </a:p>
          <a:p>
            <a:pPr eaLnBrk="1" hangingPunct="1"/>
            <a:r>
              <a:rPr lang="pt-BR" altLang="en-US" sz="8000">
                <a:solidFill>
                  <a:srgbClr val="C00000"/>
                </a:solidFill>
                <a:latin typeface="Arno Pro Smbd"/>
              </a:rPr>
              <a:t>print(x(5))</a:t>
            </a:r>
          </a:p>
        </p:txBody>
      </p:sp>
      <p:sp>
        <p:nvSpPr>
          <p:cNvPr id="68612" name="TextBox 5">
            <a:extLst>
              <a:ext uri="{FF2B5EF4-FFF2-40B4-BE49-F238E27FC236}">
                <a16:creationId xmlns:a16="http://schemas.microsoft.com/office/drawing/2014/main" id="{E15A7C85-D207-A6F3-7BC2-32E6D6264F1C}"/>
              </a:ext>
            </a:extLst>
          </p:cNvPr>
          <p:cNvSpPr txBox="1">
            <a:spLocks noChangeArrowheads="1"/>
          </p:cNvSpPr>
          <p:nvPr/>
        </p:nvSpPr>
        <p:spPr bwMode="auto">
          <a:xfrm>
            <a:off x="9448800" y="5287963"/>
            <a:ext cx="6099175"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800" b="1">
                <a:solidFill>
                  <a:srgbClr val="7030A0"/>
                </a:solidFill>
                <a:latin typeface="MinionPro-Bold"/>
              </a:rPr>
              <a:t>Output:</a:t>
            </a:r>
          </a:p>
          <a:p>
            <a:pPr eaLnBrk="1" hangingPunct="1"/>
            <a:r>
              <a:rPr lang="en-US" altLang="en-US" sz="4800">
                <a:solidFill>
                  <a:srgbClr val="7030A0"/>
                </a:solidFill>
                <a:latin typeface="MinionPro-Regular"/>
              </a:rPr>
              <a:t>15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
            <a:extLst>
              <a:ext uri="{FF2B5EF4-FFF2-40B4-BE49-F238E27FC236}">
                <a16:creationId xmlns:a16="http://schemas.microsoft.com/office/drawing/2014/main" id="{0278D8C5-FF82-FA52-DC68-08558032F5F0}"/>
              </a:ext>
            </a:extLst>
          </p:cNvPr>
          <p:cNvSpPr>
            <a:spLocks noChangeArrowheads="1"/>
          </p:cNvSpPr>
          <p:nvPr/>
        </p:nvSpPr>
        <p:spPr bwMode="auto">
          <a:xfrm>
            <a:off x="1295400" y="1676400"/>
            <a:ext cx="9372600" cy="434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3800">
                <a:solidFill>
                  <a:srgbClr val="C00000"/>
                </a:solidFill>
                <a:latin typeface="Action Force"/>
                <a:ea typeface="LCD"/>
                <a:cs typeface="LCD"/>
              </a:rPr>
              <a:t>Types of Functions </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3">
            <a:extLst>
              <a:ext uri="{FF2B5EF4-FFF2-40B4-BE49-F238E27FC236}">
                <a16:creationId xmlns:a16="http://schemas.microsoft.com/office/drawing/2014/main" id="{EAF40E37-A9E5-D793-B58B-88F85C5490B2}"/>
              </a:ext>
            </a:extLst>
          </p:cNvPr>
          <p:cNvSpPr>
            <a:spLocks noChangeArrowheads="1"/>
          </p:cNvSpPr>
          <p:nvPr/>
        </p:nvSpPr>
        <p:spPr bwMode="auto">
          <a:xfrm>
            <a:off x="4419600" y="103188"/>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69635" name="Rectangle 4">
            <a:extLst>
              <a:ext uri="{FF2B5EF4-FFF2-40B4-BE49-F238E27FC236}">
                <a16:creationId xmlns:a16="http://schemas.microsoft.com/office/drawing/2014/main" id="{883DD68C-B087-6C92-E5CA-3ECF82907A3A}"/>
              </a:ext>
            </a:extLst>
          </p:cNvPr>
          <p:cNvSpPr>
            <a:spLocks noChangeArrowheads="1"/>
          </p:cNvSpPr>
          <p:nvPr/>
        </p:nvSpPr>
        <p:spPr bwMode="auto">
          <a:xfrm>
            <a:off x="533400" y="1524000"/>
            <a:ext cx="9167813"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pt-BR" altLang="en-US" sz="8000">
                <a:solidFill>
                  <a:srgbClr val="C00000"/>
                </a:solidFill>
                <a:latin typeface="Arno Pro Smbd"/>
              </a:rPr>
              <a:t>x = lambda a, b : a * b</a:t>
            </a:r>
          </a:p>
          <a:p>
            <a:pPr eaLnBrk="1" hangingPunct="1"/>
            <a:r>
              <a:rPr lang="pt-BR" altLang="en-US" sz="8000">
                <a:solidFill>
                  <a:srgbClr val="C00000"/>
                </a:solidFill>
                <a:latin typeface="Arno Pro Smbd"/>
              </a:rPr>
              <a:t>print(x(5, 6))</a:t>
            </a:r>
          </a:p>
        </p:txBody>
      </p:sp>
      <p:sp>
        <p:nvSpPr>
          <p:cNvPr id="69636" name="TextBox 5">
            <a:extLst>
              <a:ext uri="{FF2B5EF4-FFF2-40B4-BE49-F238E27FC236}">
                <a16:creationId xmlns:a16="http://schemas.microsoft.com/office/drawing/2014/main" id="{1AFE1F9B-92FF-1F85-432B-836C6826E488}"/>
              </a:ext>
            </a:extLst>
          </p:cNvPr>
          <p:cNvSpPr txBox="1">
            <a:spLocks noChangeArrowheads="1"/>
          </p:cNvSpPr>
          <p:nvPr/>
        </p:nvSpPr>
        <p:spPr bwMode="auto">
          <a:xfrm>
            <a:off x="9525000" y="5105400"/>
            <a:ext cx="6099175"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400" b="1">
                <a:solidFill>
                  <a:srgbClr val="6600FF"/>
                </a:solidFill>
                <a:latin typeface="MinionPro-Bold"/>
              </a:rPr>
              <a:t>Output:</a:t>
            </a:r>
          </a:p>
          <a:p>
            <a:pPr eaLnBrk="1" hangingPunct="1"/>
            <a:r>
              <a:rPr lang="en-US" altLang="en-US" sz="4400">
                <a:solidFill>
                  <a:srgbClr val="000000"/>
                </a:solidFill>
                <a:latin typeface="MinionPro-Regular"/>
              </a:rPr>
              <a:t>30</a:t>
            </a:r>
            <a:endParaRPr lang="en-US" altLang="en-US" sz="440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3">
            <a:extLst>
              <a:ext uri="{FF2B5EF4-FFF2-40B4-BE49-F238E27FC236}">
                <a16:creationId xmlns:a16="http://schemas.microsoft.com/office/drawing/2014/main" id="{3599384B-2419-5410-B1AE-EF156EE03C69}"/>
              </a:ext>
            </a:extLst>
          </p:cNvPr>
          <p:cNvSpPr>
            <a:spLocks noChangeArrowheads="1"/>
          </p:cNvSpPr>
          <p:nvPr/>
        </p:nvSpPr>
        <p:spPr bwMode="auto">
          <a:xfrm>
            <a:off x="4419600" y="0"/>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70659" name="Rectangle 4">
            <a:extLst>
              <a:ext uri="{FF2B5EF4-FFF2-40B4-BE49-F238E27FC236}">
                <a16:creationId xmlns:a16="http://schemas.microsoft.com/office/drawing/2014/main" id="{DB6B2151-8B6A-30D1-D169-FD801D36526A}"/>
              </a:ext>
            </a:extLst>
          </p:cNvPr>
          <p:cNvSpPr>
            <a:spLocks noChangeArrowheads="1"/>
          </p:cNvSpPr>
          <p:nvPr/>
        </p:nvSpPr>
        <p:spPr bwMode="auto">
          <a:xfrm>
            <a:off x="381000" y="1295400"/>
            <a:ext cx="11201400" cy="618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pt-BR" altLang="en-US" sz="6600">
                <a:solidFill>
                  <a:srgbClr val="C00000"/>
                </a:solidFill>
                <a:latin typeface="Arno Pro Smbd"/>
              </a:rPr>
              <a:t>x = lambda a, b, c : a + b + c</a:t>
            </a:r>
          </a:p>
          <a:p>
            <a:pPr eaLnBrk="1" hangingPunct="1"/>
            <a:r>
              <a:rPr lang="pt-BR" altLang="en-US" sz="6600">
                <a:solidFill>
                  <a:srgbClr val="C00000"/>
                </a:solidFill>
                <a:latin typeface="Arno Pro Smbd"/>
              </a:rPr>
              <a:t>print(x(5, 6, 2))</a:t>
            </a:r>
          </a:p>
          <a:p>
            <a:pPr eaLnBrk="1" hangingPunct="1"/>
            <a:endParaRPr lang="pt-BR" altLang="en-US" sz="6600">
              <a:solidFill>
                <a:srgbClr val="C00000"/>
              </a:solidFill>
              <a:latin typeface="Arno Pro Smbd"/>
            </a:endParaRPr>
          </a:p>
          <a:p>
            <a:pPr algn="r" eaLnBrk="1" hangingPunct="1"/>
            <a:r>
              <a:rPr lang="en-US" altLang="en-US" sz="6600" b="1">
                <a:solidFill>
                  <a:srgbClr val="6600FF"/>
                </a:solidFill>
                <a:latin typeface="MinionPro-Bold"/>
              </a:rPr>
              <a:t>Output:</a:t>
            </a:r>
          </a:p>
          <a:p>
            <a:pPr algn="r" eaLnBrk="1" hangingPunct="1"/>
            <a:r>
              <a:rPr lang="en-US" altLang="en-US" sz="6600">
                <a:solidFill>
                  <a:srgbClr val="000000"/>
                </a:solidFill>
                <a:latin typeface="MinionPro-Regular"/>
              </a:rPr>
              <a:t>13</a:t>
            </a:r>
            <a:endParaRPr lang="en-US" altLang="en-US" sz="6600"/>
          </a:p>
          <a:p>
            <a:pPr algn="r" eaLnBrk="1" hangingPunct="1"/>
            <a:endParaRPr lang="pt-BR" altLang="en-US" sz="6600">
              <a:solidFill>
                <a:srgbClr val="C00000"/>
              </a:solidFill>
              <a:latin typeface="Arno Pro Smbd"/>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1">
            <a:extLst>
              <a:ext uri="{FF2B5EF4-FFF2-40B4-BE49-F238E27FC236}">
                <a16:creationId xmlns:a16="http://schemas.microsoft.com/office/drawing/2014/main" id="{0CB91E17-EDDE-4EDB-64C1-45AF8BBF83DB}"/>
              </a:ext>
            </a:extLst>
          </p:cNvPr>
          <p:cNvSpPr>
            <a:spLocks noChangeArrowheads="1"/>
          </p:cNvSpPr>
          <p:nvPr/>
        </p:nvSpPr>
        <p:spPr bwMode="auto">
          <a:xfrm>
            <a:off x="1524000" y="1295400"/>
            <a:ext cx="9144000" cy="390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endParaRPr lang="en-US" altLang="en-US"/>
          </a:p>
          <a:p>
            <a:pPr algn="ctr" eaLnBrk="1" hangingPunct="1"/>
            <a:r>
              <a:rPr lang="en-US" altLang="en-US" sz="11500">
                <a:solidFill>
                  <a:srgbClr val="C00000"/>
                </a:solidFill>
                <a:latin typeface="Action Force"/>
                <a:ea typeface="LCD"/>
                <a:cs typeface="LCD"/>
              </a:rPr>
              <a:t>The return Statement</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CD80563-2CBD-8762-16D9-7BF72167E129}"/>
              </a:ext>
            </a:extLst>
          </p:cNvPr>
          <p:cNvSpPr/>
          <p:nvPr/>
        </p:nvSpPr>
        <p:spPr>
          <a:xfrm>
            <a:off x="114300" y="304800"/>
            <a:ext cx="11963400" cy="6248400"/>
          </a:xfrm>
          <a:prstGeom prst="rect">
            <a:avLst/>
          </a:prstGeom>
          <a:gradFill>
            <a:gsLst>
              <a:gs pos="0">
                <a:srgbClr val="00B050"/>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spAutoFit/>
          </a:bodyPr>
          <a:lstStyle/>
          <a:p>
            <a:pPr marL="685800" indent="-685800" algn="just" eaLnBrk="1" fontAlgn="auto" hangingPunct="1">
              <a:spcBef>
                <a:spcPts val="0"/>
              </a:spcBef>
              <a:spcAft>
                <a:spcPts val="0"/>
              </a:spcAft>
              <a:buFont typeface="Arial" pitchFamily="34" charset="0"/>
              <a:buChar char="•"/>
              <a:defRPr/>
            </a:pPr>
            <a:r>
              <a:rPr lang="en-US" sz="4000" dirty="0">
                <a:solidFill>
                  <a:srgbClr val="0070C0"/>
                </a:solidFill>
                <a:latin typeface="Arno Pro Smbd" pitchFamily="18" charset="0"/>
              </a:rPr>
              <a:t>The return statement causes your function to exit and returns a value to its caller. The point of functions in general is to take inputs and return something.</a:t>
            </a:r>
          </a:p>
          <a:p>
            <a:pPr marL="685800" indent="-685800" algn="just" eaLnBrk="1" fontAlgn="auto" hangingPunct="1">
              <a:spcBef>
                <a:spcPts val="0"/>
              </a:spcBef>
              <a:spcAft>
                <a:spcPts val="0"/>
              </a:spcAft>
              <a:buFont typeface="Arial" pitchFamily="34" charset="0"/>
              <a:buChar char="•"/>
              <a:defRPr/>
            </a:pPr>
            <a:r>
              <a:rPr lang="en-US" sz="4000" dirty="0">
                <a:solidFill>
                  <a:srgbClr val="0070C0"/>
                </a:solidFill>
                <a:latin typeface="Arno Pro Smbd" pitchFamily="18" charset="0"/>
              </a:rPr>
              <a:t>The return statement is used when a function is ready to return a value to its caller. So, only one return statement is executed at run time even though the function contains multiple return statements.</a:t>
            </a:r>
          </a:p>
          <a:p>
            <a:pPr marL="685800" indent="-685800" algn="just" eaLnBrk="1" fontAlgn="auto" hangingPunct="1">
              <a:spcBef>
                <a:spcPts val="0"/>
              </a:spcBef>
              <a:spcAft>
                <a:spcPts val="0"/>
              </a:spcAft>
              <a:buFont typeface="Arial" pitchFamily="34" charset="0"/>
              <a:buChar char="•"/>
              <a:defRPr/>
            </a:pPr>
            <a:r>
              <a:rPr lang="en-US" sz="4000" dirty="0">
                <a:solidFill>
                  <a:srgbClr val="0070C0"/>
                </a:solidFill>
                <a:latin typeface="Arno Pro Smbd" pitchFamily="18" charset="0"/>
              </a:rPr>
              <a:t>Any number of 'return' statements are allowed in a function definition but only one of them is executed at run time.</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1">
            <a:extLst>
              <a:ext uri="{FF2B5EF4-FFF2-40B4-BE49-F238E27FC236}">
                <a16:creationId xmlns:a16="http://schemas.microsoft.com/office/drawing/2014/main" id="{B4F424CE-E04C-0208-58B6-56EA357F826E}"/>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3" name="Rounded Rectangle 2">
            <a:extLst>
              <a:ext uri="{FF2B5EF4-FFF2-40B4-BE49-F238E27FC236}">
                <a16:creationId xmlns:a16="http://schemas.microsoft.com/office/drawing/2014/main" id="{C635ACC3-8039-8AE9-1220-D4EFF674C547}"/>
              </a:ext>
            </a:extLst>
          </p:cNvPr>
          <p:cNvSpPr/>
          <p:nvPr/>
        </p:nvSpPr>
        <p:spPr>
          <a:xfrm>
            <a:off x="1676400" y="1446213"/>
            <a:ext cx="8839200" cy="4343400"/>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eaLnBrk="1" fontAlgn="auto" hangingPunct="1">
              <a:spcBef>
                <a:spcPts val="0"/>
              </a:spcBef>
              <a:spcAft>
                <a:spcPts val="0"/>
              </a:spcAft>
              <a:defRPr/>
            </a:pPr>
            <a:endParaRPr lang="en-US" b="1" dirty="0">
              <a:solidFill>
                <a:srgbClr val="C00000"/>
              </a:solidFill>
              <a:latin typeface="Angsana New" pitchFamily="18" charset="-34"/>
              <a:cs typeface="Angsana New" pitchFamily="18" charset="-34"/>
            </a:endParaRPr>
          </a:p>
          <a:p>
            <a:pPr algn="ctr" eaLnBrk="1" fontAlgn="auto" hangingPunct="1">
              <a:spcBef>
                <a:spcPts val="0"/>
              </a:spcBef>
              <a:spcAft>
                <a:spcPts val="0"/>
              </a:spcAft>
              <a:defRPr/>
            </a:pPr>
            <a:r>
              <a:rPr lang="en-US" sz="6600" dirty="0">
                <a:solidFill>
                  <a:srgbClr val="C00000"/>
                </a:solidFill>
                <a:latin typeface="Arno Pro Smbd" pitchFamily="18" charset="0"/>
              </a:rPr>
              <a:t>return [expression list ] </a:t>
            </a:r>
            <a:r>
              <a:rPr lang="en-US" sz="4400" dirty="0">
                <a:solidFill>
                  <a:srgbClr val="C00000"/>
                </a:solidFill>
                <a:latin typeface="Arno Pro Smbd" pitchFamily="18" charset="0"/>
              </a:rPr>
              <a:t>	</a:t>
            </a:r>
          </a:p>
          <a:p>
            <a:pPr eaLnBrk="1" fontAlgn="auto" hangingPunct="1">
              <a:spcBef>
                <a:spcPts val="0"/>
              </a:spcBef>
              <a:spcAft>
                <a:spcPts val="0"/>
              </a:spcAft>
              <a:defRPr/>
            </a:pPr>
            <a:endParaRPr lang="en-US" sz="1000" b="1" dirty="0">
              <a:solidFill>
                <a:srgbClr val="C00000"/>
              </a:solidFill>
              <a:latin typeface="Angsana New" pitchFamily="18" charset="-34"/>
              <a:cs typeface="Angsana New" pitchFamily="18" charset="-34"/>
            </a:endParaRPr>
          </a:p>
          <a:p>
            <a:pPr eaLnBrk="1" fontAlgn="auto" hangingPunct="1">
              <a:spcBef>
                <a:spcPts val="0"/>
              </a:spcBef>
              <a:spcAft>
                <a:spcPts val="0"/>
              </a:spcAft>
              <a:defRPr/>
            </a:pPr>
            <a:endParaRPr lang="en-US" sz="4400" dirty="0">
              <a:solidFill>
                <a:srgbClr val="C00000"/>
              </a:solidFill>
              <a:latin typeface="Arno Pro Smbd" pitchFamily="18"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B0F0"/>
            </a:gs>
            <a:gs pos="74001">
              <a:srgbClr val="CAA5B5"/>
            </a:gs>
            <a:gs pos="83000">
              <a:srgbClr val="CAA5B5"/>
            </a:gs>
            <a:gs pos="100000">
              <a:srgbClr val="DBC3CE"/>
            </a:gs>
          </a:gsLst>
          <a:lin ang="5400000" scaled="1"/>
        </a:gradFill>
        <a:effectLst/>
      </p:bgPr>
    </p:bg>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7B8E7AE7-3B10-FAC9-87CF-C2AAE3451DA3}"/>
              </a:ext>
            </a:extLst>
          </p:cNvPr>
          <p:cNvSpPr>
            <a:spLocks noChangeArrowheads="1"/>
          </p:cNvSpPr>
          <p:nvPr/>
        </p:nvSpPr>
        <p:spPr bwMode="auto">
          <a:xfrm>
            <a:off x="571500" y="914400"/>
            <a:ext cx="110490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5000">
                <a:latin typeface="Arno Pro Smbd"/>
              </a:rPr>
              <a:t>This statement can contain expression which gets evaluated and the value is returned. If there is no expression in the statement or the return statement itself is not present inside a function, then the function will return the None object.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1">
            <a:extLst>
              <a:ext uri="{FF2B5EF4-FFF2-40B4-BE49-F238E27FC236}">
                <a16:creationId xmlns:a16="http://schemas.microsoft.com/office/drawing/2014/main" id="{54EAFDE5-BF8A-6BBA-6345-73DA43CFC36C}"/>
              </a:ext>
            </a:extLst>
          </p:cNvPr>
          <p:cNvSpPr>
            <a:spLocks noChangeArrowheads="1"/>
          </p:cNvSpPr>
          <p:nvPr/>
        </p:nvSpPr>
        <p:spPr bwMode="auto">
          <a:xfrm>
            <a:off x="609600" y="1089025"/>
            <a:ext cx="9144000" cy="526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800">
                <a:solidFill>
                  <a:srgbClr val="C00000"/>
                </a:solidFill>
                <a:latin typeface="Arno Pro Smbd"/>
              </a:rPr>
              <a:t>def usr_abs (n):</a:t>
            </a:r>
          </a:p>
          <a:p>
            <a:pPr eaLnBrk="1" hangingPunct="1"/>
            <a:r>
              <a:rPr lang="en-US" altLang="en-US" sz="4800">
                <a:solidFill>
                  <a:srgbClr val="C00000"/>
                </a:solidFill>
                <a:latin typeface="Arno Pro Smbd"/>
              </a:rPr>
              <a:t>    if n&gt;=0:</a:t>
            </a:r>
          </a:p>
          <a:p>
            <a:pPr eaLnBrk="1" hangingPunct="1"/>
            <a:r>
              <a:rPr lang="en-US" altLang="en-US" sz="4800">
                <a:solidFill>
                  <a:srgbClr val="C00000"/>
                </a:solidFill>
                <a:latin typeface="Arno Pro Smbd"/>
              </a:rPr>
              <a:t>        return n</a:t>
            </a:r>
          </a:p>
          <a:p>
            <a:pPr eaLnBrk="1" hangingPunct="1"/>
            <a:r>
              <a:rPr lang="en-US" altLang="en-US" sz="4800">
                <a:solidFill>
                  <a:srgbClr val="C00000"/>
                </a:solidFill>
                <a:latin typeface="Arno Pro Smbd"/>
              </a:rPr>
              <a:t>    else:</a:t>
            </a:r>
          </a:p>
          <a:p>
            <a:pPr eaLnBrk="1" hangingPunct="1"/>
            <a:r>
              <a:rPr lang="en-US" altLang="en-US" sz="4800">
                <a:solidFill>
                  <a:srgbClr val="C00000"/>
                </a:solidFill>
                <a:latin typeface="Arno Pro Smbd"/>
              </a:rPr>
              <a:t>            return -n</a:t>
            </a:r>
          </a:p>
          <a:p>
            <a:pPr eaLnBrk="1" hangingPunct="1"/>
            <a:r>
              <a:rPr lang="en-US" altLang="en-US" sz="4800">
                <a:solidFill>
                  <a:srgbClr val="C00000"/>
                </a:solidFill>
                <a:latin typeface="Arno Pro Smbd"/>
              </a:rPr>
              <a:t>x=int (input("Enter a number :"))</a:t>
            </a:r>
          </a:p>
          <a:p>
            <a:pPr eaLnBrk="1" hangingPunct="1"/>
            <a:r>
              <a:rPr lang="en-US" altLang="en-US" sz="4800">
                <a:solidFill>
                  <a:srgbClr val="C00000"/>
                </a:solidFill>
                <a:latin typeface="Arno Pro Smbd"/>
              </a:rPr>
              <a:t>print(usr_abs (x))</a:t>
            </a:r>
          </a:p>
        </p:txBody>
      </p:sp>
      <p:sp>
        <p:nvSpPr>
          <p:cNvPr id="75779" name="Rectangle 2">
            <a:extLst>
              <a:ext uri="{FF2B5EF4-FFF2-40B4-BE49-F238E27FC236}">
                <a16:creationId xmlns:a16="http://schemas.microsoft.com/office/drawing/2014/main" id="{2647E12E-96EC-743C-E3B3-939C1C059252}"/>
              </a:ext>
            </a:extLst>
          </p:cNvPr>
          <p:cNvSpPr>
            <a:spLocks noChangeArrowheads="1"/>
          </p:cNvSpPr>
          <p:nvPr/>
        </p:nvSpPr>
        <p:spPr bwMode="auto">
          <a:xfrm>
            <a:off x="4648200" y="50800"/>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75780" name="TextBox 4">
            <a:extLst>
              <a:ext uri="{FF2B5EF4-FFF2-40B4-BE49-F238E27FC236}">
                <a16:creationId xmlns:a16="http://schemas.microsoft.com/office/drawing/2014/main" id="{DAEFD2F3-219B-CEDB-0621-C6508CB889AB}"/>
              </a:ext>
            </a:extLst>
          </p:cNvPr>
          <p:cNvSpPr txBox="1">
            <a:spLocks noChangeArrowheads="1"/>
          </p:cNvSpPr>
          <p:nvPr/>
        </p:nvSpPr>
        <p:spPr bwMode="auto">
          <a:xfrm>
            <a:off x="7805738" y="1295400"/>
            <a:ext cx="6099175"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3200" b="1">
                <a:solidFill>
                  <a:srgbClr val="6600FF"/>
                </a:solidFill>
                <a:latin typeface="MinionPro-Bold"/>
              </a:rPr>
              <a:t>Output 1:</a:t>
            </a:r>
          </a:p>
          <a:p>
            <a:pPr eaLnBrk="1" hangingPunct="1"/>
            <a:r>
              <a:rPr lang="en-US" altLang="en-US" sz="3200">
                <a:solidFill>
                  <a:srgbClr val="000000"/>
                </a:solidFill>
                <a:latin typeface="MinionPro-Regular"/>
              </a:rPr>
              <a:t>Enter a number : 25</a:t>
            </a:r>
          </a:p>
          <a:p>
            <a:pPr eaLnBrk="1" hangingPunct="1"/>
            <a:r>
              <a:rPr lang="en-US" altLang="en-US" sz="3200">
                <a:solidFill>
                  <a:srgbClr val="000000"/>
                </a:solidFill>
                <a:latin typeface="MinionPro-Regular"/>
              </a:rPr>
              <a:t>25</a:t>
            </a:r>
          </a:p>
          <a:p>
            <a:pPr eaLnBrk="1" hangingPunct="1"/>
            <a:r>
              <a:rPr lang="en-US" altLang="en-US" sz="3200" b="1">
                <a:solidFill>
                  <a:srgbClr val="6600FF"/>
                </a:solidFill>
                <a:latin typeface="MinionPro-Bold"/>
              </a:rPr>
              <a:t>Output 2:</a:t>
            </a:r>
          </a:p>
          <a:p>
            <a:pPr eaLnBrk="1" hangingPunct="1"/>
            <a:r>
              <a:rPr lang="en-US" altLang="en-US" sz="3200">
                <a:solidFill>
                  <a:srgbClr val="000000"/>
                </a:solidFill>
                <a:latin typeface="MinionPro-Regular"/>
              </a:rPr>
              <a:t>Enter a number : -25</a:t>
            </a:r>
          </a:p>
          <a:p>
            <a:pPr eaLnBrk="1" hangingPunct="1"/>
            <a:r>
              <a:rPr lang="en-US" altLang="en-US" sz="3200">
                <a:solidFill>
                  <a:srgbClr val="000000"/>
                </a:solidFill>
                <a:latin typeface="MinionPro-Regular"/>
              </a:rPr>
              <a:t>25</a:t>
            </a:r>
            <a:endParaRPr lang="en-US" altLang="en-US" sz="320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bg>
      <p:bgPr>
        <a:gradFill rotWithShape="1">
          <a:gsLst>
            <a:gs pos="0">
              <a:srgbClr val="F9F5F7"/>
            </a:gs>
            <a:gs pos="74001">
              <a:srgbClr val="CAA5B5"/>
            </a:gs>
            <a:gs pos="83000">
              <a:srgbClr val="CAA5B5"/>
            </a:gs>
            <a:gs pos="100000">
              <a:srgbClr val="7030A0"/>
            </a:gs>
          </a:gsLst>
          <a:lin ang="5400000" scaled="1"/>
        </a:gradFill>
        <a:effectLst/>
      </p:bgPr>
    </p:bg>
    <p:spTree>
      <p:nvGrpSpPr>
        <p:cNvPr id="1" name=""/>
        <p:cNvGrpSpPr/>
        <p:nvPr/>
      </p:nvGrpSpPr>
      <p:grpSpPr>
        <a:xfrm>
          <a:off x="0" y="0"/>
          <a:ext cx="0" cy="0"/>
          <a:chOff x="0" y="0"/>
          <a:chExt cx="0" cy="0"/>
        </a:xfrm>
      </p:grpSpPr>
      <p:sp>
        <p:nvSpPr>
          <p:cNvPr id="76802" name="Rectangle 1">
            <a:extLst>
              <a:ext uri="{FF2B5EF4-FFF2-40B4-BE49-F238E27FC236}">
                <a16:creationId xmlns:a16="http://schemas.microsoft.com/office/drawing/2014/main" id="{CF0017D4-15B8-7820-C37E-E1BB21A313E3}"/>
              </a:ext>
            </a:extLst>
          </p:cNvPr>
          <p:cNvSpPr>
            <a:spLocks noChangeArrowheads="1"/>
          </p:cNvSpPr>
          <p:nvPr/>
        </p:nvSpPr>
        <p:spPr bwMode="auto">
          <a:xfrm>
            <a:off x="1524000" y="1143000"/>
            <a:ext cx="9147175" cy="3908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endParaRPr lang="en-US" altLang="en-US"/>
          </a:p>
          <a:p>
            <a:pPr algn="ctr" eaLnBrk="1" hangingPunct="1"/>
            <a:r>
              <a:rPr lang="en-US" altLang="en-US" sz="11500">
                <a:solidFill>
                  <a:srgbClr val="C00000"/>
                </a:solidFill>
                <a:latin typeface="Action Force"/>
                <a:ea typeface="LCD"/>
                <a:cs typeface="LCD"/>
              </a:rPr>
              <a:t>Scope of Variables</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8E5D494-2569-741F-BB3D-96AECD8F33FB}"/>
              </a:ext>
            </a:extLst>
          </p:cNvPr>
          <p:cNvSpPr/>
          <p:nvPr/>
        </p:nvSpPr>
        <p:spPr>
          <a:xfrm>
            <a:off x="304800" y="533400"/>
            <a:ext cx="11582400" cy="5478463"/>
          </a:xfrm>
          <a:prstGeom prst="rect">
            <a:avLst/>
          </a:prstGeom>
        </p:spPr>
        <p:txBody>
          <a:bodyPr>
            <a:spAutoFit/>
          </a:bodyPr>
          <a:lstStyle/>
          <a:p>
            <a:pPr algn="just" eaLnBrk="1" fontAlgn="auto" hangingPunct="1">
              <a:spcBef>
                <a:spcPts val="0"/>
              </a:spcBef>
              <a:spcAft>
                <a:spcPts val="0"/>
              </a:spcAft>
              <a:defRPr/>
            </a:pPr>
            <a:r>
              <a:rPr lang="en-US" sz="5000" dirty="0">
                <a:latin typeface="Arno Pro Smbd" pitchFamily="18" charset="0"/>
              </a:rPr>
              <a:t>Scope of variable refers to the part of the program, where it is accessible, i.e., area where you can refer (use) it. We can say that scope holds the current set of variables and their values. Two types of scopes </a:t>
            </a:r>
            <a:r>
              <a:rPr lang="en-US" sz="5000" dirty="0">
                <a:solidFill>
                  <a:srgbClr val="C00000"/>
                </a:solidFill>
                <a:latin typeface="Arno Pro Smbd" pitchFamily="18" charset="0"/>
              </a:rPr>
              <a:t>:</a:t>
            </a:r>
            <a:r>
              <a:rPr lang="en-US" sz="5000" dirty="0">
                <a:latin typeface="Arno Pro Smbd" pitchFamily="18" charset="0"/>
              </a:rPr>
              <a:t> </a:t>
            </a:r>
          </a:p>
          <a:p>
            <a:pPr marL="685800" indent="-685800" algn="just" eaLnBrk="1" fontAlgn="auto" hangingPunct="1">
              <a:spcBef>
                <a:spcPts val="0"/>
              </a:spcBef>
              <a:spcAft>
                <a:spcPts val="0"/>
              </a:spcAft>
              <a:buFont typeface="Arial" pitchFamily="34" charset="0"/>
              <a:buChar char="•"/>
              <a:defRPr/>
            </a:pPr>
            <a:r>
              <a:rPr lang="en-US" sz="5000" b="1" dirty="0">
                <a:solidFill>
                  <a:srgbClr val="C00000"/>
                </a:solidFill>
                <a:effectLst>
                  <a:outerShdw blurRad="38100" dist="38100" dir="2700000" algn="tl">
                    <a:srgbClr val="000000">
                      <a:alpha val="43137"/>
                    </a:srgbClr>
                  </a:outerShdw>
                </a:effectLst>
                <a:latin typeface="Arno Pro Smbd" pitchFamily="18" charset="0"/>
              </a:rPr>
              <a:t>LOCAL SCOPE </a:t>
            </a:r>
          </a:p>
          <a:p>
            <a:pPr marL="685800" indent="-685800" algn="just" eaLnBrk="1" fontAlgn="auto" hangingPunct="1">
              <a:spcBef>
                <a:spcPts val="0"/>
              </a:spcBef>
              <a:spcAft>
                <a:spcPts val="0"/>
              </a:spcAft>
              <a:buFont typeface="Arial" pitchFamily="34" charset="0"/>
              <a:buChar char="•"/>
              <a:defRPr/>
            </a:pPr>
            <a:r>
              <a:rPr lang="en-US" sz="5000" b="1" dirty="0">
                <a:solidFill>
                  <a:srgbClr val="C00000"/>
                </a:solidFill>
                <a:effectLst>
                  <a:outerShdw blurRad="38100" dist="38100" dir="2700000" algn="tl">
                    <a:srgbClr val="000000">
                      <a:alpha val="43137"/>
                    </a:srgbClr>
                  </a:outerShdw>
                </a:effectLst>
                <a:latin typeface="Arno Pro Smbd" pitchFamily="18" charset="0"/>
              </a:rPr>
              <a:t>GLOBAL SCOPE</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09C0509-842F-8D02-894E-54A8639CC2EC}"/>
              </a:ext>
            </a:extLst>
          </p:cNvPr>
          <p:cNvSpPr/>
          <p:nvPr/>
        </p:nvSpPr>
        <p:spPr>
          <a:xfrm>
            <a:off x="533400" y="0"/>
            <a:ext cx="11125200" cy="6862763"/>
          </a:xfrm>
          <a:prstGeom prst="rect">
            <a:avLst/>
          </a:prstGeom>
        </p:spPr>
        <p:txBody>
          <a:bodyPr>
            <a:spAutoFit/>
          </a:bodyPr>
          <a:lstStyle/>
          <a:p>
            <a:pPr algn="just" eaLnBrk="1" fontAlgn="auto" hangingPunct="1">
              <a:spcBef>
                <a:spcPts val="0"/>
              </a:spcBef>
              <a:spcAft>
                <a:spcPts val="0"/>
              </a:spcAft>
              <a:defRPr/>
            </a:pPr>
            <a:r>
              <a:rPr lang="en-US" sz="4000" b="1" dirty="0">
                <a:solidFill>
                  <a:srgbClr val="C00000"/>
                </a:solidFill>
                <a:effectLst>
                  <a:outerShdw blurRad="38100" dist="38100" dir="2700000" algn="tl">
                    <a:srgbClr val="000000">
                      <a:alpha val="43137"/>
                    </a:srgbClr>
                  </a:outerShdw>
                </a:effectLst>
                <a:latin typeface="Arno Pro Smbd" pitchFamily="18" charset="0"/>
              </a:rPr>
              <a:t>Local Scope </a:t>
            </a:r>
          </a:p>
          <a:p>
            <a:pPr algn="just" eaLnBrk="1" fontAlgn="auto" hangingPunct="1">
              <a:spcBef>
                <a:spcPts val="0"/>
              </a:spcBef>
              <a:spcAft>
                <a:spcPts val="0"/>
              </a:spcAft>
              <a:defRPr/>
            </a:pPr>
            <a:r>
              <a:rPr lang="en-US" sz="4000" dirty="0">
                <a:latin typeface="Arno Pro Smbd" pitchFamily="18" charset="0"/>
              </a:rPr>
              <a:t>A variable declared inside the function's body or in the local scope is known as local variable.</a:t>
            </a:r>
          </a:p>
          <a:p>
            <a:pPr algn="just" eaLnBrk="1" fontAlgn="auto" hangingPunct="1">
              <a:spcBef>
                <a:spcPts val="0"/>
              </a:spcBef>
              <a:spcAft>
                <a:spcPts val="0"/>
              </a:spcAft>
              <a:defRPr/>
            </a:pPr>
            <a:r>
              <a:rPr lang="en-US" sz="4000" b="1" dirty="0">
                <a:solidFill>
                  <a:srgbClr val="C00000"/>
                </a:solidFill>
                <a:effectLst>
                  <a:outerShdw blurRad="38100" dist="38100" dir="2700000" algn="tl">
                    <a:srgbClr val="000000">
                      <a:alpha val="43137"/>
                    </a:srgbClr>
                  </a:outerShdw>
                </a:effectLst>
                <a:latin typeface="Arno Pro Smbd" pitchFamily="18" charset="0"/>
              </a:rPr>
              <a:t>Rules of local variable</a:t>
            </a:r>
          </a:p>
          <a:p>
            <a:pPr marL="571500" indent="-571500" algn="just" eaLnBrk="1" fontAlgn="auto" hangingPunct="1">
              <a:spcBef>
                <a:spcPts val="0"/>
              </a:spcBef>
              <a:spcAft>
                <a:spcPts val="0"/>
              </a:spcAft>
              <a:buFont typeface="Arial" pitchFamily="34" charset="0"/>
              <a:buChar char="•"/>
              <a:defRPr/>
            </a:pPr>
            <a:r>
              <a:rPr lang="en-US" sz="4000" dirty="0">
                <a:latin typeface="Arno Pro Smbd" pitchFamily="18" charset="0"/>
              </a:rPr>
              <a:t>A variable with local scope can be accessed only within the function/block that it is created in.</a:t>
            </a:r>
          </a:p>
          <a:p>
            <a:pPr marL="571500" indent="-571500" algn="just" eaLnBrk="1" fontAlgn="auto" hangingPunct="1">
              <a:spcBef>
                <a:spcPts val="0"/>
              </a:spcBef>
              <a:spcAft>
                <a:spcPts val="0"/>
              </a:spcAft>
              <a:buFont typeface="Arial" pitchFamily="34" charset="0"/>
              <a:buChar char="•"/>
              <a:defRPr/>
            </a:pPr>
            <a:r>
              <a:rPr lang="en-US" sz="4000" dirty="0">
                <a:latin typeface="Arno Pro Smbd" pitchFamily="18" charset="0"/>
              </a:rPr>
              <a:t>When a variable is created inside the function/block, the variable becomes local to it.</a:t>
            </a:r>
          </a:p>
          <a:p>
            <a:pPr marL="571500" indent="-571500" algn="just" eaLnBrk="1" fontAlgn="auto" hangingPunct="1">
              <a:spcBef>
                <a:spcPts val="0"/>
              </a:spcBef>
              <a:spcAft>
                <a:spcPts val="0"/>
              </a:spcAft>
              <a:buFont typeface="Arial" pitchFamily="34" charset="0"/>
              <a:buChar char="•"/>
              <a:defRPr/>
            </a:pPr>
            <a:r>
              <a:rPr lang="en-US" sz="4000" dirty="0">
                <a:latin typeface="Arno Pro Smbd" pitchFamily="18" charset="0"/>
              </a:rPr>
              <a:t>A local variable only exists while the function is executing.</a:t>
            </a:r>
          </a:p>
          <a:p>
            <a:pPr marL="571500" indent="-571500" algn="just" eaLnBrk="1" fontAlgn="auto" hangingPunct="1">
              <a:spcBef>
                <a:spcPts val="0"/>
              </a:spcBef>
              <a:spcAft>
                <a:spcPts val="0"/>
              </a:spcAft>
              <a:buFont typeface="Arial" pitchFamily="34" charset="0"/>
              <a:buChar char="•"/>
              <a:defRPr/>
            </a:pPr>
            <a:r>
              <a:rPr lang="en-US" sz="4000" dirty="0">
                <a:latin typeface="Arno Pro Smbd" pitchFamily="18" charset="0"/>
              </a:rPr>
              <a:t>The format arguments are also local to function.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2">
            <a:extLst>
              <a:ext uri="{FF2B5EF4-FFF2-40B4-BE49-F238E27FC236}">
                <a16:creationId xmlns:a16="http://schemas.microsoft.com/office/drawing/2014/main" id="{5579243A-3C6B-0959-222A-AACBAC7BCB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52332" t="67165" r="13611" b="4616"/>
          <a:stretch>
            <a:fillRect/>
          </a:stretch>
        </p:blipFill>
        <p:spPr bwMode="auto">
          <a:xfrm>
            <a:off x="1643063" y="111125"/>
            <a:ext cx="8872537" cy="640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bg>
      <p:bgPr>
        <a:gradFill rotWithShape="1">
          <a:gsLst>
            <a:gs pos="0">
              <a:srgbClr val="F9F5F7"/>
            </a:gs>
            <a:gs pos="74001">
              <a:srgbClr val="CAA5B5"/>
            </a:gs>
            <a:gs pos="83000">
              <a:srgbClr val="CAA5B5"/>
            </a:gs>
            <a:gs pos="100000">
              <a:srgbClr val="C00000"/>
            </a:gs>
          </a:gsLst>
          <a:lin ang="5400000" scaled="1"/>
        </a:gradFill>
        <a:effectLst/>
      </p:bgPr>
    </p:bg>
    <p:spTree>
      <p:nvGrpSpPr>
        <p:cNvPr id="1" name=""/>
        <p:cNvGrpSpPr/>
        <p:nvPr/>
      </p:nvGrpSpPr>
      <p:grpSpPr>
        <a:xfrm>
          <a:off x="0" y="0"/>
          <a:ext cx="0" cy="0"/>
          <a:chOff x="0" y="0"/>
          <a:chExt cx="0" cy="0"/>
        </a:xfrm>
      </p:grpSpPr>
      <p:sp>
        <p:nvSpPr>
          <p:cNvPr id="79874" name="Rectangle 1">
            <a:extLst>
              <a:ext uri="{FF2B5EF4-FFF2-40B4-BE49-F238E27FC236}">
                <a16:creationId xmlns:a16="http://schemas.microsoft.com/office/drawing/2014/main" id="{7E951603-7172-518E-8FE6-C34C2A6F75C0}"/>
              </a:ext>
            </a:extLst>
          </p:cNvPr>
          <p:cNvSpPr>
            <a:spLocks noChangeArrowheads="1"/>
          </p:cNvSpPr>
          <p:nvPr/>
        </p:nvSpPr>
        <p:spPr bwMode="auto">
          <a:xfrm>
            <a:off x="381000" y="984250"/>
            <a:ext cx="9144000" cy="5016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s-ES" altLang="en-US" sz="8000">
                <a:solidFill>
                  <a:srgbClr val="C00000"/>
                </a:solidFill>
                <a:latin typeface="Arno Pro Smbd"/>
              </a:rPr>
              <a:t>def loc():</a:t>
            </a:r>
          </a:p>
          <a:p>
            <a:pPr eaLnBrk="1" hangingPunct="1"/>
            <a:r>
              <a:rPr lang="es-ES" altLang="en-US" sz="8000">
                <a:solidFill>
                  <a:srgbClr val="C00000"/>
                </a:solidFill>
                <a:latin typeface="Arno Pro Smbd"/>
              </a:rPr>
              <a:t>    y=5 # local scope</a:t>
            </a:r>
          </a:p>
          <a:p>
            <a:pPr eaLnBrk="1" hangingPunct="1"/>
            <a:r>
              <a:rPr lang="es-ES" altLang="en-US" sz="8000">
                <a:solidFill>
                  <a:srgbClr val="C00000"/>
                </a:solidFill>
                <a:latin typeface="Arno Pro Smbd"/>
              </a:rPr>
              <a:t>    print(y)</a:t>
            </a:r>
          </a:p>
          <a:p>
            <a:pPr eaLnBrk="1" hangingPunct="1"/>
            <a:r>
              <a:rPr lang="es-ES" altLang="en-US" sz="8000">
                <a:solidFill>
                  <a:srgbClr val="C00000"/>
                </a:solidFill>
                <a:latin typeface="Arno Pro Smbd"/>
              </a:rPr>
              <a:t>loc()</a:t>
            </a:r>
            <a:endParaRPr lang="en-US" altLang="en-US" sz="8000">
              <a:solidFill>
                <a:srgbClr val="C00000"/>
              </a:solidFill>
              <a:latin typeface="Arno Pro Smbd"/>
            </a:endParaRPr>
          </a:p>
        </p:txBody>
      </p:sp>
      <p:sp>
        <p:nvSpPr>
          <p:cNvPr id="79875" name="Rectangle 2">
            <a:extLst>
              <a:ext uri="{FF2B5EF4-FFF2-40B4-BE49-F238E27FC236}">
                <a16:creationId xmlns:a16="http://schemas.microsoft.com/office/drawing/2014/main" id="{749CD4E0-4427-A3DC-76F0-8FA3043B4A6A}"/>
              </a:ext>
            </a:extLst>
          </p:cNvPr>
          <p:cNvSpPr>
            <a:spLocks noChangeArrowheads="1"/>
          </p:cNvSpPr>
          <p:nvPr/>
        </p:nvSpPr>
        <p:spPr bwMode="auto">
          <a:xfrm>
            <a:off x="4648200" y="-49213"/>
            <a:ext cx="3157538" cy="1016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79876" name="TextBox 4">
            <a:extLst>
              <a:ext uri="{FF2B5EF4-FFF2-40B4-BE49-F238E27FC236}">
                <a16:creationId xmlns:a16="http://schemas.microsoft.com/office/drawing/2014/main" id="{6F4EE8AA-9687-B5F3-8B33-38EBF058953D}"/>
              </a:ext>
            </a:extLst>
          </p:cNvPr>
          <p:cNvSpPr txBox="1">
            <a:spLocks noChangeArrowheads="1"/>
          </p:cNvSpPr>
          <p:nvPr/>
        </p:nvSpPr>
        <p:spPr bwMode="auto">
          <a:xfrm>
            <a:off x="8991600" y="5087938"/>
            <a:ext cx="6099175"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800" b="1">
                <a:solidFill>
                  <a:srgbClr val="6600FF"/>
                </a:solidFill>
                <a:latin typeface="MinionPro-Bold"/>
              </a:rPr>
              <a:t>Output:</a:t>
            </a:r>
          </a:p>
          <a:p>
            <a:pPr eaLnBrk="1" hangingPunct="1"/>
            <a:r>
              <a:rPr lang="en-US" altLang="en-US" sz="4800">
                <a:solidFill>
                  <a:srgbClr val="000000"/>
                </a:solidFill>
                <a:latin typeface="MinionPro-Regular"/>
              </a:rPr>
              <a:t>5</a:t>
            </a:r>
            <a:endParaRPr lang="en-US" altLang="en-US" sz="480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bg>
      <p:bgPr>
        <a:gradFill rotWithShape="1">
          <a:gsLst>
            <a:gs pos="0">
              <a:srgbClr val="F9F5F7"/>
            </a:gs>
            <a:gs pos="74001">
              <a:srgbClr val="CAA5B5"/>
            </a:gs>
            <a:gs pos="83000">
              <a:srgbClr val="CAA5B5"/>
            </a:gs>
            <a:gs pos="100000">
              <a:srgbClr val="0070C0"/>
            </a:gs>
          </a:gsLst>
          <a:lin ang="5400000" scaled="1"/>
        </a:gra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98C09C5-F579-D3A5-75D3-B5D3E5699885}"/>
              </a:ext>
            </a:extLst>
          </p:cNvPr>
          <p:cNvSpPr/>
          <p:nvPr/>
        </p:nvSpPr>
        <p:spPr>
          <a:xfrm>
            <a:off x="685800" y="23813"/>
            <a:ext cx="11049000" cy="6740525"/>
          </a:xfrm>
          <a:prstGeom prst="rect">
            <a:avLst/>
          </a:prstGeom>
        </p:spPr>
        <p:txBody>
          <a:bodyPr>
            <a:spAutoFit/>
          </a:bodyPr>
          <a:lstStyle/>
          <a:p>
            <a:pPr algn="just" eaLnBrk="1" fontAlgn="auto" hangingPunct="1">
              <a:spcBef>
                <a:spcPts val="0"/>
              </a:spcBef>
              <a:spcAft>
                <a:spcPts val="0"/>
              </a:spcAft>
              <a:defRPr/>
            </a:pPr>
            <a:r>
              <a:rPr lang="en-US" sz="3600" b="1" dirty="0">
                <a:solidFill>
                  <a:srgbClr val="C00000"/>
                </a:solidFill>
                <a:effectLst>
                  <a:outerShdw blurRad="38100" dist="38100" dir="2700000" algn="tl">
                    <a:srgbClr val="000000">
                      <a:alpha val="43137"/>
                    </a:srgbClr>
                  </a:outerShdw>
                </a:effectLst>
                <a:latin typeface="Arno Pro Smbd" pitchFamily="18" charset="0"/>
              </a:rPr>
              <a:t>Global Scope </a:t>
            </a:r>
          </a:p>
          <a:p>
            <a:pPr marL="571500" indent="-571500" algn="just" eaLnBrk="1" fontAlgn="auto" hangingPunct="1">
              <a:spcBef>
                <a:spcPts val="0"/>
              </a:spcBef>
              <a:spcAft>
                <a:spcPts val="0"/>
              </a:spcAft>
              <a:buFont typeface="Arial" pitchFamily="34" charset="0"/>
              <a:buChar char="•"/>
              <a:defRPr/>
            </a:pPr>
            <a:r>
              <a:rPr lang="en-US" sz="3600" dirty="0">
                <a:latin typeface="Arno Pro Smbd" pitchFamily="18" charset="0"/>
              </a:rPr>
              <a:t>A variable, with global scope can be used anywhere in the program. It can be created by defining a variable outside the scope of any function/block.</a:t>
            </a:r>
          </a:p>
          <a:p>
            <a:pPr algn="just" eaLnBrk="1" fontAlgn="auto" hangingPunct="1">
              <a:spcBef>
                <a:spcPts val="0"/>
              </a:spcBef>
              <a:spcAft>
                <a:spcPts val="0"/>
              </a:spcAft>
              <a:defRPr/>
            </a:pPr>
            <a:r>
              <a:rPr lang="en-US" sz="3600" b="1" dirty="0">
                <a:solidFill>
                  <a:srgbClr val="C00000"/>
                </a:solidFill>
                <a:effectLst>
                  <a:outerShdw blurRad="38100" dist="38100" dir="2700000" algn="tl">
                    <a:srgbClr val="000000">
                      <a:alpha val="43137"/>
                    </a:srgbClr>
                  </a:outerShdw>
                </a:effectLst>
                <a:latin typeface="Arno Pro Smbd" pitchFamily="18" charset="0"/>
              </a:rPr>
              <a:t>Rules of global Keyword</a:t>
            </a:r>
          </a:p>
          <a:p>
            <a:pPr algn="just" eaLnBrk="1" fontAlgn="auto" hangingPunct="1">
              <a:spcBef>
                <a:spcPts val="0"/>
              </a:spcBef>
              <a:spcAft>
                <a:spcPts val="0"/>
              </a:spcAft>
              <a:defRPr/>
            </a:pPr>
            <a:r>
              <a:rPr lang="en-US" sz="3600" dirty="0">
                <a:latin typeface="Arno Pro Smbd" pitchFamily="18" charset="0"/>
              </a:rPr>
              <a:t>The basic rules for global keyword in Python are:</a:t>
            </a:r>
          </a:p>
          <a:p>
            <a:pPr marL="571500" indent="-571500" algn="just" eaLnBrk="1" fontAlgn="auto" hangingPunct="1">
              <a:spcBef>
                <a:spcPts val="0"/>
              </a:spcBef>
              <a:spcAft>
                <a:spcPts val="0"/>
              </a:spcAft>
              <a:buFont typeface="Arial" pitchFamily="34" charset="0"/>
              <a:buChar char="•"/>
              <a:defRPr/>
            </a:pPr>
            <a:r>
              <a:rPr lang="en-US" sz="3600" dirty="0">
                <a:latin typeface="Arno Pro Smbd" pitchFamily="18" charset="0"/>
              </a:rPr>
              <a:t>When we define a variable outside a function, it’s global by default. You don’t have to use global keyword.</a:t>
            </a:r>
          </a:p>
          <a:p>
            <a:pPr marL="571500" indent="-571500" algn="just" eaLnBrk="1" fontAlgn="auto" hangingPunct="1">
              <a:spcBef>
                <a:spcPts val="0"/>
              </a:spcBef>
              <a:spcAft>
                <a:spcPts val="0"/>
              </a:spcAft>
              <a:buFont typeface="Arial" pitchFamily="34" charset="0"/>
              <a:buChar char="•"/>
              <a:defRPr/>
            </a:pPr>
            <a:r>
              <a:rPr lang="en-US" sz="3600" dirty="0">
                <a:latin typeface="Arno Pro Smbd" pitchFamily="18" charset="0"/>
              </a:rPr>
              <a:t>We use global keyword to read and write a global variable inside a function.</a:t>
            </a:r>
          </a:p>
          <a:p>
            <a:pPr marL="571500" indent="-571500" algn="just" eaLnBrk="1" fontAlgn="auto" hangingPunct="1">
              <a:spcBef>
                <a:spcPts val="0"/>
              </a:spcBef>
              <a:spcAft>
                <a:spcPts val="0"/>
              </a:spcAft>
              <a:buFont typeface="Arial" pitchFamily="34" charset="0"/>
              <a:buChar char="•"/>
              <a:defRPr/>
            </a:pPr>
            <a:r>
              <a:rPr lang="en-US" sz="3600" dirty="0">
                <a:latin typeface="Arno Pro Smbd" pitchFamily="18" charset="0"/>
              </a:rPr>
              <a:t>Use of global keyword outside a function has no effect</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bg>
      <p:bgPr>
        <a:gradFill rotWithShape="1">
          <a:gsLst>
            <a:gs pos="0">
              <a:srgbClr val="F9F5F7"/>
            </a:gs>
            <a:gs pos="74001">
              <a:srgbClr val="CAA5B5"/>
            </a:gs>
            <a:gs pos="83000">
              <a:srgbClr val="CAA5B5"/>
            </a:gs>
            <a:gs pos="100000">
              <a:srgbClr val="7030A0"/>
            </a:gs>
          </a:gsLst>
          <a:lin ang="5400000" scaled="1"/>
        </a:gradFill>
        <a:effectLst/>
      </p:bgPr>
    </p:bg>
    <p:spTree>
      <p:nvGrpSpPr>
        <p:cNvPr id="1" name=""/>
        <p:cNvGrpSpPr/>
        <p:nvPr/>
      </p:nvGrpSpPr>
      <p:grpSpPr>
        <a:xfrm>
          <a:off x="0" y="0"/>
          <a:ext cx="0" cy="0"/>
          <a:chOff x="0" y="0"/>
          <a:chExt cx="0" cy="0"/>
        </a:xfrm>
      </p:grpSpPr>
      <p:sp>
        <p:nvSpPr>
          <p:cNvPr id="81922" name="Rectangle 1">
            <a:extLst>
              <a:ext uri="{FF2B5EF4-FFF2-40B4-BE49-F238E27FC236}">
                <a16:creationId xmlns:a16="http://schemas.microsoft.com/office/drawing/2014/main" id="{38C560E2-32FA-2785-12B2-9A1D733D9580}"/>
              </a:ext>
            </a:extLst>
          </p:cNvPr>
          <p:cNvSpPr>
            <a:spLocks noChangeArrowheads="1"/>
          </p:cNvSpPr>
          <p:nvPr/>
        </p:nvSpPr>
        <p:spPr bwMode="auto">
          <a:xfrm>
            <a:off x="228600" y="1030288"/>
            <a:ext cx="11734800" cy="7478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6000">
                <a:solidFill>
                  <a:srgbClr val="C00000"/>
                </a:solidFill>
                <a:latin typeface="Arno Pro Smbd"/>
              </a:rPr>
              <a:t>c = 1 # global variable</a:t>
            </a:r>
          </a:p>
          <a:p>
            <a:pPr eaLnBrk="1" hangingPunct="1"/>
            <a:r>
              <a:rPr lang="en-US" altLang="en-US" sz="6000">
                <a:solidFill>
                  <a:srgbClr val="C00000"/>
                </a:solidFill>
                <a:latin typeface="Arno Pro Smbd"/>
              </a:rPr>
              <a:t>def add():</a:t>
            </a:r>
          </a:p>
          <a:p>
            <a:pPr eaLnBrk="1" hangingPunct="1"/>
            <a:r>
              <a:rPr lang="en-US" altLang="en-US" sz="6000">
                <a:solidFill>
                  <a:srgbClr val="C00000"/>
                </a:solidFill>
                <a:latin typeface="Arno Pro Smbd"/>
              </a:rPr>
              <a:t>    print(c)</a:t>
            </a:r>
          </a:p>
          <a:p>
            <a:pPr eaLnBrk="1" hangingPunct="1"/>
            <a:r>
              <a:rPr lang="en-US" altLang="en-US" sz="6000">
                <a:solidFill>
                  <a:srgbClr val="C00000"/>
                </a:solidFill>
                <a:latin typeface="Arno Pro Smbd"/>
              </a:rPr>
              <a:t>add()</a:t>
            </a:r>
          </a:p>
          <a:p>
            <a:pPr algn="r" eaLnBrk="1" hangingPunct="1"/>
            <a:r>
              <a:rPr lang="en-US" altLang="en-US" sz="6000" b="1">
                <a:solidFill>
                  <a:srgbClr val="6600FF"/>
                </a:solidFill>
                <a:latin typeface="MinionPro-Bold"/>
              </a:rPr>
              <a:t>Output:</a:t>
            </a:r>
          </a:p>
          <a:p>
            <a:pPr algn="r" eaLnBrk="1" hangingPunct="1"/>
            <a:r>
              <a:rPr lang="en-US" altLang="en-US" sz="6000">
                <a:solidFill>
                  <a:srgbClr val="000000"/>
                </a:solidFill>
                <a:latin typeface="MinionPro-Regular"/>
              </a:rPr>
              <a:t>1</a:t>
            </a:r>
            <a:endParaRPr lang="en-US" altLang="en-US" sz="6000"/>
          </a:p>
          <a:p>
            <a:pPr algn="r" eaLnBrk="1" hangingPunct="1"/>
            <a:endParaRPr lang="en-US" altLang="en-US" sz="6000">
              <a:solidFill>
                <a:srgbClr val="C00000"/>
              </a:solidFill>
              <a:latin typeface="Arno Pro Smbd"/>
            </a:endParaRPr>
          </a:p>
          <a:p>
            <a:pPr algn="r" eaLnBrk="1" hangingPunct="1"/>
            <a:endParaRPr lang="en-US" altLang="en-US" sz="6000">
              <a:solidFill>
                <a:srgbClr val="C00000"/>
              </a:solidFill>
              <a:latin typeface="Arno Pro Smbd"/>
            </a:endParaRPr>
          </a:p>
        </p:txBody>
      </p:sp>
      <p:sp>
        <p:nvSpPr>
          <p:cNvPr id="81923" name="Rectangle 2">
            <a:extLst>
              <a:ext uri="{FF2B5EF4-FFF2-40B4-BE49-F238E27FC236}">
                <a16:creationId xmlns:a16="http://schemas.microsoft.com/office/drawing/2014/main" id="{9CB0316A-1EE5-5941-02E7-D8C43C88A7E2}"/>
              </a:ext>
            </a:extLst>
          </p:cNvPr>
          <p:cNvSpPr>
            <a:spLocks noChangeArrowheads="1"/>
          </p:cNvSpPr>
          <p:nvPr/>
        </p:nvSpPr>
        <p:spPr bwMode="auto">
          <a:xfrm>
            <a:off x="4516438" y="0"/>
            <a:ext cx="31591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1">
            <a:extLst>
              <a:ext uri="{FF2B5EF4-FFF2-40B4-BE49-F238E27FC236}">
                <a16:creationId xmlns:a16="http://schemas.microsoft.com/office/drawing/2014/main" id="{E77FEBEC-7C8B-616E-7FD2-98112E5D4F55}"/>
              </a:ext>
            </a:extLst>
          </p:cNvPr>
          <p:cNvSpPr>
            <a:spLocks noChangeArrowheads="1"/>
          </p:cNvSpPr>
          <p:nvPr/>
        </p:nvSpPr>
        <p:spPr bwMode="auto">
          <a:xfrm>
            <a:off x="342900" y="685800"/>
            <a:ext cx="11506200"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000">
                <a:solidFill>
                  <a:srgbClr val="C00000"/>
                </a:solidFill>
                <a:latin typeface="Arno Pro Smbd"/>
              </a:rPr>
              <a:t>x = 0 # global variable</a:t>
            </a:r>
          </a:p>
          <a:p>
            <a:pPr eaLnBrk="1" hangingPunct="1"/>
            <a:r>
              <a:rPr lang="en-US" altLang="en-US" sz="4000">
                <a:solidFill>
                  <a:srgbClr val="C00000"/>
                </a:solidFill>
                <a:latin typeface="Arno Pro Smbd"/>
              </a:rPr>
              <a:t>def add():</a:t>
            </a:r>
          </a:p>
          <a:p>
            <a:pPr eaLnBrk="1" hangingPunct="1"/>
            <a:r>
              <a:rPr lang="en-US" altLang="en-US" sz="4000">
                <a:solidFill>
                  <a:srgbClr val="C00000"/>
                </a:solidFill>
                <a:latin typeface="Arno Pro Smbd"/>
              </a:rPr>
              <a:t>    global x</a:t>
            </a:r>
          </a:p>
          <a:p>
            <a:pPr eaLnBrk="1" hangingPunct="1"/>
            <a:r>
              <a:rPr lang="en-US" altLang="en-US" sz="4000">
                <a:solidFill>
                  <a:srgbClr val="C00000"/>
                </a:solidFill>
                <a:latin typeface="Arno Pro Smbd"/>
              </a:rPr>
              <a:t>x = x + 5 # increment by 2</a:t>
            </a:r>
          </a:p>
          <a:p>
            <a:pPr eaLnBrk="1" hangingPunct="1"/>
            <a:r>
              <a:rPr lang="en-US" altLang="en-US" sz="4000">
                <a:solidFill>
                  <a:srgbClr val="C00000"/>
                </a:solidFill>
                <a:latin typeface="Arno Pro Smbd"/>
              </a:rPr>
              <a:t>print ("Inside add() function x value is :", x)</a:t>
            </a:r>
          </a:p>
          <a:p>
            <a:pPr eaLnBrk="1" hangingPunct="1"/>
            <a:r>
              <a:rPr lang="en-US" altLang="en-US" sz="4000">
                <a:solidFill>
                  <a:srgbClr val="C00000"/>
                </a:solidFill>
                <a:latin typeface="Arno Pro Smbd"/>
              </a:rPr>
              <a:t>add()</a:t>
            </a:r>
          </a:p>
          <a:p>
            <a:pPr eaLnBrk="1" hangingPunct="1"/>
            <a:r>
              <a:rPr lang="en-US" altLang="en-US" sz="4000">
                <a:solidFill>
                  <a:srgbClr val="C00000"/>
                </a:solidFill>
                <a:latin typeface="Arno Pro Smbd"/>
              </a:rPr>
              <a:t>print ("In main x value is :", x)</a:t>
            </a:r>
          </a:p>
          <a:p>
            <a:pPr eaLnBrk="1" hangingPunct="1"/>
            <a:endParaRPr lang="en-US" altLang="en-US" sz="4000">
              <a:solidFill>
                <a:srgbClr val="C00000"/>
              </a:solidFill>
              <a:latin typeface="Arno Pro Smbd"/>
            </a:endParaRPr>
          </a:p>
          <a:p>
            <a:pPr algn="r" eaLnBrk="1" hangingPunct="1"/>
            <a:r>
              <a:rPr lang="en-US" altLang="en-US" sz="4000" b="1">
                <a:solidFill>
                  <a:srgbClr val="6600FF"/>
                </a:solidFill>
                <a:latin typeface="MinionPro-Bold"/>
              </a:rPr>
              <a:t>Output:</a:t>
            </a:r>
          </a:p>
          <a:p>
            <a:pPr algn="r" eaLnBrk="1" hangingPunct="1"/>
            <a:r>
              <a:rPr lang="en-US" altLang="en-US" sz="4000">
                <a:solidFill>
                  <a:srgbClr val="C00000"/>
                </a:solidFill>
                <a:latin typeface="Arno Pro Smbd"/>
              </a:rPr>
              <a:t>Inside add() function x value is : 5</a:t>
            </a:r>
          </a:p>
          <a:p>
            <a:pPr algn="r" eaLnBrk="1" hangingPunct="1"/>
            <a:r>
              <a:rPr lang="en-US" altLang="en-US" sz="4000">
                <a:solidFill>
                  <a:srgbClr val="C00000"/>
                </a:solidFill>
                <a:latin typeface="Arno Pro Smbd"/>
              </a:rPr>
              <a:t>In main x value is : 5</a:t>
            </a:r>
          </a:p>
        </p:txBody>
      </p:sp>
      <p:sp>
        <p:nvSpPr>
          <p:cNvPr id="82947" name="Rectangle 2">
            <a:extLst>
              <a:ext uri="{FF2B5EF4-FFF2-40B4-BE49-F238E27FC236}">
                <a16:creationId xmlns:a16="http://schemas.microsoft.com/office/drawing/2014/main" id="{D8047C7A-D081-773C-31FF-63C3598239EA}"/>
              </a:ext>
            </a:extLst>
          </p:cNvPr>
          <p:cNvSpPr>
            <a:spLocks noChangeArrowheads="1"/>
          </p:cNvSpPr>
          <p:nvPr/>
        </p:nvSpPr>
        <p:spPr bwMode="auto">
          <a:xfrm>
            <a:off x="4724400" y="-101600"/>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1">
            <a:extLst>
              <a:ext uri="{FF2B5EF4-FFF2-40B4-BE49-F238E27FC236}">
                <a16:creationId xmlns:a16="http://schemas.microsoft.com/office/drawing/2014/main" id="{50701E6B-77FD-CBC8-5F60-0FBABC61A71B}"/>
              </a:ext>
            </a:extLst>
          </p:cNvPr>
          <p:cNvSpPr>
            <a:spLocks noChangeArrowheads="1"/>
          </p:cNvSpPr>
          <p:nvPr/>
        </p:nvSpPr>
        <p:spPr bwMode="auto">
          <a:xfrm>
            <a:off x="1511300" y="1828800"/>
            <a:ext cx="91567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9600">
                <a:solidFill>
                  <a:srgbClr val="C00000"/>
                </a:solidFill>
                <a:latin typeface="Action Force"/>
                <a:ea typeface="LCD"/>
                <a:cs typeface="LCD"/>
              </a:rPr>
              <a:t>Global and local variables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1">
            <a:extLst>
              <a:ext uri="{FF2B5EF4-FFF2-40B4-BE49-F238E27FC236}">
                <a16:creationId xmlns:a16="http://schemas.microsoft.com/office/drawing/2014/main" id="{0EB10454-FC14-C83F-65D2-2418D3CECB35}"/>
              </a:ext>
            </a:extLst>
          </p:cNvPr>
          <p:cNvSpPr>
            <a:spLocks noChangeArrowheads="1"/>
          </p:cNvSpPr>
          <p:nvPr/>
        </p:nvSpPr>
        <p:spPr bwMode="auto">
          <a:xfrm>
            <a:off x="457200" y="1117600"/>
            <a:ext cx="9144000" cy="5018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s-ES" altLang="en-US" sz="4000">
                <a:solidFill>
                  <a:srgbClr val="C00000"/>
                </a:solidFill>
                <a:latin typeface="Arno Pro Smbd"/>
              </a:rPr>
              <a:t>x=8 # x is a global variable</a:t>
            </a:r>
          </a:p>
          <a:p>
            <a:pPr eaLnBrk="1" hangingPunct="1"/>
            <a:r>
              <a:rPr lang="es-ES" altLang="en-US" sz="4000">
                <a:solidFill>
                  <a:srgbClr val="C00000"/>
                </a:solidFill>
                <a:latin typeface="Arno Pro Smbd"/>
              </a:rPr>
              <a:t>def loc():</a:t>
            </a:r>
          </a:p>
          <a:p>
            <a:pPr eaLnBrk="1" hangingPunct="1"/>
            <a:r>
              <a:rPr lang="es-ES" altLang="en-US" sz="4000">
                <a:solidFill>
                  <a:srgbClr val="C00000"/>
                </a:solidFill>
                <a:latin typeface="Arno Pro Smbd"/>
              </a:rPr>
              <a:t>    global x</a:t>
            </a:r>
          </a:p>
          <a:p>
            <a:pPr eaLnBrk="1" hangingPunct="1"/>
            <a:r>
              <a:rPr lang="es-ES" altLang="en-US" sz="4000">
                <a:solidFill>
                  <a:srgbClr val="C00000"/>
                </a:solidFill>
                <a:latin typeface="Arno Pro Smbd"/>
              </a:rPr>
              <a:t>y = "local"</a:t>
            </a:r>
          </a:p>
          <a:p>
            <a:pPr eaLnBrk="1" hangingPunct="1"/>
            <a:r>
              <a:rPr lang="es-ES" altLang="en-US" sz="4000">
                <a:solidFill>
                  <a:srgbClr val="C00000"/>
                </a:solidFill>
                <a:latin typeface="Arno Pro Smbd"/>
              </a:rPr>
              <a:t>x = x * 2</a:t>
            </a:r>
          </a:p>
          <a:p>
            <a:pPr eaLnBrk="1" hangingPunct="1"/>
            <a:r>
              <a:rPr lang="es-ES" altLang="en-US" sz="4000">
                <a:solidFill>
                  <a:srgbClr val="C00000"/>
                </a:solidFill>
                <a:latin typeface="Arno Pro Smbd"/>
              </a:rPr>
              <a:t>print(x)</a:t>
            </a:r>
          </a:p>
          <a:p>
            <a:pPr eaLnBrk="1" hangingPunct="1"/>
            <a:r>
              <a:rPr lang="es-ES" altLang="en-US" sz="4000">
                <a:solidFill>
                  <a:srgbClr val="C00000"/>
                </a:solidFill>
                <a:latin typeface="Arno Pro Smbd"/>
              </a:rPr>
              <a:t>print(y)</a:t>
            </a:r>
          </a:p>
          <a:p>
            <a:pPr eaLnBrk="1" hangingPunct="1"/>
            <a:r>
              <a:rPr lang="es-ES" altLang="en-US" sz="4000">
                <a:solidFill>
                  <a:srgbClr val="C00000"/>
                </a:solidFill>
                <a:latin typeface="Arno Pro Smbd"/>
              </a:rPr>
              <a:t>loc()</a:t>
            </a:r>
          </a:p>
        </p:txBody>
      </p:sp>
      <p:sp>
        <p:nvSpPr>
          <p:cNvPr id="84995" name="Rectangle 2">
            <a:extLst>
              <a:ext uri="{FF2B5EF4-FFF2-40B4-BE49-F238E27FC236}">
                <a16:creationId xmlns:a16="http://schemas.microsoft.com/office/drawing/2014/main" id="{A3E970FA-293D-B48F-B335-9C6B2B712F4B}"/>
              </a:ext>
            </a:extLst>
          </p:cNvPr>
          <p:cNvSpPr>
            <a:spLocks noChangeArrowheads="1"/>
          </p:cNvSpPr>
          <p:nvPr/>
        </p:nvSpPr>
        <p:spPr bwMode="auto">
          <a:xfrm>
            <a:off x="3525838" y="103188"/>
            <a:ext cx="3159125"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4" name="Rectangle 3">
            <a:extLst>
              <a:ext uri="{FF2B5EF4-FFF2-40B4-BE49-F238E27FC236}">
                <a16:creationId xmlns:a16="http://schemas.microsoft.com/office/drawing/2014/main" id="{BC198B23-CBD9-C41B-D8F1-70A57004D8AE}"/>
              </a:ext>
            </a:extLst>
          </p:cNvPr>
          <p:cNvSpPr/>
          <p:nvPr/>
        </p:nvSpPr>
        <p:spPr>
          <a:xfrm>
            <a:off x="7086600" y="41275"/>
            <a:ext cx="5029200" cy="1076325"/>
          </a:xfrm>
          <a:prstGeom prst="rect">
            <a:avLst/>
          </a:prstGeom>
        </p:spPr>
        <p:style>
          <a:lnRef idx="3">
            <a:schemeClr val="lt1"/>
          </a:lnRef>
          <a:fillRef idx="1">
            <a:schemeClr val="dk1"/>
          </a:fillRef>
          <a:effectRef idx="1">
            <a:schemeClr val="dk1"/>
          </a:effectRef>
          <a:fontRef idx="minor">
            <a:schemeClr val="lt1"/>
          </a:fontRef>
        </p:style>
        <p:txBody>
          <a:bodyPr>
            <a:spAutoFit/>
          </a:bodyPr>
          <a:lstStyle/>
          <a:p>
            <a:pPr algn="ctr" eaLnBrk="1" fontAlgn="auto" hangingPunct="1">
              <a:spcBef>
                <a:spcPts val="0"/>
              </a:spcBef>
              <a:spcAft>
                <a:spcPts val="0"/>
              </a:spcAft>
              <a:defRPr/>
            </a:pPr>
            <a:r>
              <a:rPr lang="en-US" sz="3200" b="1" dirty="0">
                <a:solidFill>
                  <a:srgbClr val="FF0000"/>
                </a:solidFill>
              </a:rPr>
              <a:t>Using Global and Local variables in same code</a:t>
            </a:r>
          </a:p>
        </p:txBody>
      </p:sp>
      <p:sp>
        <p:nvSpPr>
          <p:cNvPr id="84997" name="TextBox 4">
            <a:extLst>
              <a:ext uri="{FF2B5EF4-FFF2-40B4-BE49-F238E27FC236}">
                <a16:creationId xmlns:a16="http://schemas.microsoft.com/office/drawing/2014/main" id="{C4B2EAC7-D15A-D33E-1222-1817EE4B70AF}"/>
              </a:ext>
            </a:extLst>
          </p:cNvPr>
          <p:cNvSpPr txBox="1">
            <a:spLocks noChangeArrowheads="1"/>
          </p:cNvSpPr>
          <p:nvPr/>
        </p:nvSpPr>
        <p:spPr bwMode="auto">
          <a:xfrm>
            <a:off x="9144000" y="3603625"/>
            <a:ext cx="5562600" cy="255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IN" altLang="en-US" sz="4000">
                <a:solidFill>
                  <a:srgbClr val="7030A0"/>
                </a:solidFill>
              </a:rPr>
              <a:t>OUTPUT:</a:t>
            </a:r>
          </a:p>
          <a:p>
            <a:pPr eaLnBrk="1" hangingPunct="1"/>
            <a:endParaRPr lang="en-IN" altLang="en-US" sz="4000">
              <a:solidFill>
                <a:srgbClr val="7030A0"/>
              </a:solidFill>
            </a:endParaRPr>
          </a:p>
          <a:p>
            <a:pPr eaLnBrk="1" hangingPunct="1"/>
            <a:r>
              <a:rPr lang="en-IN" altLang="en-US" sz="4000">
                <a:solidFill>
                  <a:srgbClr val="7030A0"/>
                </a:solidFill>
              </a:rPr>
              <a:t>16</a:t>
            </a:r>
          </a:p>
          <a:p>
            <a:pPr eaLnBrk="1" hangingPunct="1"/>
            <a:r>
              <a:rPr lang="en-IN" altLang="en-US" sz="4000">
                <a:solidFill>
                  <a:srgbClr val="7030A0"/>
                </a:solidFill>
              </a:rPr>
              <a:t>local</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560DFC9-4F29-AC94-C129-E629FDB654B5}"/>
              </a:ext>
            </a:extLst>
          </p:cNvPr>
          <p:cNvSpPr/>
          <p:nvPr/>
        </p:nvSpPr>
        <p:spPr>
          <a:xfrm>
            <a:off x="7239000" y="147638"/>
            <a:ext cx="4572000" cy="954087"/>
          </a:xfrm>
          <a:prstGeom prst="rect">
            <a:avLst/>
          </a:prstGeom>
        </p:spPr>
        <p:style>
          <a:lnRef idx="3">
            <a:schemeClr val="lt1"/>
          </a:lnRef>
          <a:fillRef idx="1">
            <a:schemeClr val="dk1"/>
          </a:fillRef>
          <a:effectRef idx="1">
            <a:schemeClr val="dk1"/>
          </a:effectRef>
          <a:fontRef idx="minor">
            <a:schemeClr val="lt1"/>
          </a:fontRef>
        </p:style>
        <p:txBody>
          <a:bodyPr>
            <a:spAutoFit/>
          </a:bodyPr>
          <a:lstStyle/>
          <a:p>
            <a:pPr algn="ctr" eaLnBrk="1" fontAlgn="auto" hangingPunct="1">
              <a:spcBef>
                <a:spcPts val="0"/>
              </a:spcBef>
              <a:spcAft>
                <a:spcPts val="0"/>
              </a:spcAft>
              <a:defRPr/>
            </a:pPr>
            <a:r>
              <a:rPr lang="en-US" sz="2800" b="1" dirty="0">
                <a:solidFill>
                  <a:srgbClr val="FF0000"/>
                </a:solidFill>
              </a:rPr>
              <a:t>Global variable and Local variable with same name</a:t>
            </a:r>
            <a:endParaRPr lang="en-US" sz="2800" dirty="0">
              <a:solidFill>
                <a:srgbClr val="FF0000"/>
              </a:solidFill>
            </a:endParaRPr>
          </a:p>
        </p:txBody>
      </p:sp>
      <p:sp>
        <p:nvSpPr>
          <p:cNvPr id="86019" name="Rectangle 2">
            <a:extLst>
              <a:ext uri="{FF2B5EF4-FFF2-40B4-BE49-F238E27FC236}">
                <a16:creationId xmlns:a16="http://schemas.microsoft.com/office/drawing/2014/main" id="{C062296A-6B10-C60E-CD9F-25DF4A6677CA}"/>
              </a:ext>
            </a:extLst>
          </p:cNvPr>
          <p:cNvSpPr>
            <a:spLocks noChangeArrowheads="1"/>
          </p:cNvSpPr>
          <p:nvPr/>
        </p:nvSpPr>
        <p:spPr bwMode="auto">
          <a:xfrm>
            <a:off x="3733800" y="147638"/>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86020" name="Rectangle 3">
            <a:extLst>
              <a:ext uri="{FF2B5EF4-FFF2-40B4-BE49-F238E27FC236}">
                <a16:creationId xmlns:a16="http://schemas.microsoft.com/office/drawing/2014/main" id="{175495D3-ABC1-2D74-8F18-44D4B58D1515}"/>
              </a:ext>
            </a:extLst>
          </p:cNvPr>
          <p:cNvSpPr>
            <a:spLocks noChangeArrowheads="1"/>
          </p:cNvSpPr>
          <p:nvPr/>
        </p:nvSpPr>
        <p:spPr bwMode="auto">
          <a:xfrm>
            <a:off x="304800" y="1165225"/>
            <a:ext cx="9144000"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000">
                <a:solidFill>
                  <a:srgbClr val="C00000"/>
                </a:solidFill>
                <a:latin typeface="Arno Pro Smbd"/>
              </a:rPr>
              <a:t>x= 5</a:t>
            </a:r>
          </a:p>
          <a:p>
            <a:pPr eaLnBrk="1" hangingPunct="1"/>
            <a:r>
              <a:rPr lang="en-US" altLang="en-US" sz="4000">
                <a:solidFill>
                  <a:srgbClr val="C00000"/>
                </a:solidFill>
                <a:latin typeface="Arno Pro Smbd"/>
              </a:rPr>
              <a:t>def loc():</a:t>
            </a:r>
          </a:p>
          <a:p>
            <a:pPr eaLnBrk="1" hangingPunct="1"/>
            <a:r>
              <a:rPr lang="en-US" altLang="en-US" sz="4000">
                <a:solidFill>
                  <a:srgbClr val="C00000"/>
                </a:solidFill>
                <a:latin typeface="Arno Pro Smbd"/>
              </a:rPr>
              <a:t>    x = 10</a:t>
            </a:r>
          </a:p>
          <a:p>
            <a:pPr eaLnBrk="1" hangingPunct="1"/>
            <a:r>
              <a:rPr lang="en-US" altLang="en-US" sz="4000">
                <a:solidFill>
                  <a:srgbClr val="C00000"/>
                </a:solidFill>
                <a:latin typeface="Arno Pro Smbd"/>
              </a:rPr>
              <a:t>print ("local x:", x)</a:t>
            </a:r>
          </a:p>
          <a:p>
            <a:pPr eaLnBrk="1" hangingPunct="1"/>
            <a:r>
              <a:rPr lang="en-US" altLang="en-US" sz="4000">
                <a:solidFill>
                  <a:srgbClr val="C00000"/>
                </a:solidFill>
                <a:latin typeface="Arno Pro Smbd"/>
              </a:rPr>
              <a:t>loc()</a:t>
            </a:r>
          </a:p>
          <a:p>
            <a:pPr eaLnBrk="1" hangingPunct="1"/>
            <a:r>
              <a:rPr lang="en-US" altLang="en-US" sz="4000">
                <a:solidFill>
                  <a:srgbClr val="C00000"/>
                </a:solidFill>
                <a:latin typeface="Arno Pro Smbd"/>
              </a:rPr>
              <a:t>print ("global x:", x)</a:t>
            </a:r>
          </a:p>
        </p:txBody>
      </p:sp>
      <p:sp>
        <p:nvSpPr>
          <p:cNvPr id="86021" name="TextBox 4">
            <a:extLst>
              <a:ext uri="{FF2B5EF4-FFF2-40B4-BE49-F238E27FC236}">
                <a16:creationId xmlns:a16="http://schemas.microsoft.com/office/drawing/2014/main" id="{79DAA6E8-AAEF-9949-797D-50B310CE37D0}"/>
              </a:ext>
            </a:extLst>
          </p:cNvPr>
          <p:cNvSpPr txBox="1">
            <a:spLocks noChangeArrowheads="1"/>
          </p:cNvSpPr>
          <p:nvPr/>
        </p:nvSpPr>
        <p:spPr bwMode="auto">
          <a:xfrm>
            <a:off x="8610600" y="4025900"/>
            <a:ext cx="4572000" cy="283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IN" altLang="en-US" sz="4000">
                <a:solidFill>
                  <a:srgbClr val="7030A0"/>
                </a:solidFill>
              </a:rPr>
              <a:t>OUTPUT:</a:t>
            </a:r>
          </a:p>
          <a:p>
            <a:pPr eaLnBrk="1" hangingPunct="1"/>
            <a:endParaRPr lang="en-IN" altLang="en-US" sz="4000">
              <a:solidFill>
                <a:srgbClr val="7030A0"/>
              </a:solidFill>
            </a:endParaRPr>
          </a:p>
          <a:p>
            <a:pPr eaLnBrk="1" hangingPunct="1"/>
            <a:r>
              <a:rPr lang="en-IN" altLang="en-US" sz="4000">
                <a:solidFill>
                  <a:srgbClr val="7030A0"/>
                </a:solidFill>
              </a:rPr>
              <a:t>local x: 5</a:t>
            </a:r>
          </a:p>
          <a:p>
            <a:pPr eaLnBrk="1" hangingPunct="1"/>
            <a:r>
              <a:rPr lang="en-IN" altLang="en-US" sz="4000">
                <a:solidFill>
                  <a:srgbClr val="7030A0"/>
                </a:solidFill>
              </a:rPr>
              <a:t>global x: 5</a:t>
            </a:r>
          </a:p>
          <a:p>
            <a:pPr eaLnBrk="1" hangingPunct="1"/>
            <a:endParaRPr lang="en-IN" altLang="en-US"/>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1">
            <a:extLst>
              <a:ext uri="{FF2B5EF4-FFF2-40B4-BE49-F238E27FC236}">
                <a16:creationId xmlns:a16="http://schemas.microsoft.com/office/drawing/2014/main" id="{DFD7CBF3-3BAE-1E72-C4A1-25CC1F26AAAD}"/>
              </a:ext>
            </a:extLst>
          </p:cNvPr>
          <p:cNvSpPr>
            <a:spLocks noChangeArrowheads="1"/>
          </p:cNvSpPr>
          <p:nvPr/>
        </p:nvSpPr>
        <p:spPr bwMode="auto">
          <a:xfrm>
            <a:off x="1524000" y="914400"/>
            <a:ext cx="9144000" cy="329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endParaRPr lang="en-US" altLang="en-US" sz="1600"/>
          </a:p>
          <a:p>
            <a:pPr algn="ctr" eaLnBrk="1" hangingPunct="1"/>
            <a:r>
              <a:rPr lang="en-US" altLang="en-US" sz="9600">
                <a:solidFill>
                  <a:srgbClr val="C00000"/>
                </a:solidFill>
                <a:latin typeface="Action Force"/>
                <a:ea typeface="LCD"/>
                <a:cs typeface="LCD"/>
              </a:rPr>
              <a:t>Functions using libraries</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1">
            <a:extLst>
              <a:ext uri="{FF2B5EF4-FFF2-40B4-BE49-F238E27FC236}">
                <a16:creationId xmlns:a16="http://schemas.microsoft.com/office/drawing/2014/main" id="{FBAE910B-B19B-DFDE-67BF-A631303346FB}"/>
              </a:ext>
            </a:extLst>
          </p:cNvPr>
          <p:cNvSpPr>
            <a:spLocks noChangeArrowheads="1"/>
          </p:cNvSpPr>
          <p:nvPr/>
        </p:nvSpPr>
        <p:spPr bwMode="auto">
          <a:xfrm>
            <a:off x="1524000" y="609600"/>
            <a:ext cx="908685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9600">
                <a:solidFill>
                  <a:srgbClr val="C00000"/>
                </a:solidFill>
                <a:latin typeface="Action Force"/>
                <a:ea typeface="LCD"/>
                <a:cs typeface="LCD"/>
              </a:rPr>
              <a:t>Built-in and Mathematical functions</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1">
            <a:extLst>
              <a:ext uri="{FF2B5EF4-FFF2-40B4-BE49-F238E27FC236}">
                <a16:creationId xmlns:a16="http://schemas.microsoft.com/office/drawing/2014/main" id="{CF38608B-213D-C9EA-E570-37531F84B9D2}"/>
              </a:ext>
            </a:extLst>
          </p:cNvPr>
          <p:cNvSpPr>
            <a:spLocks noChangeArrowheads="1"/>
          </p:cNvSpPr>
          <p:nvPr/>
        </p:nvSpPr>
        <p:spPr bwMode="auto">
          <a:xfrm>
            <a:off x="1504950" y="990600"/>
            <a:ext cx="9172575" cy="315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9900">
                <a:solidFill>
                  <a:srgbClr val="C00000"/>
                </a:solidFill>
                <a:latin typeface="Adobe Gothic Std B"/>
                <a:ea typeface="Adobe Gothic Std B"/>
                <a:cs typeface="LCD"/>
              </a:rPr>
              <a:t>abs ( )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DC21BDE-BA9A-E604-AE2A-44F9BCCD2F71}"/>
              </a:ext>
            </a:extLst>
          </p:cNvPr>
          <p:cNvGraphicFramePr>
            <a:graphicFrameLocks noGrp="1"/>
          </p:cNvGraphicFramePr>
          <p:nvPr/>
        </p:nvGraphicFramePr>
        <p:xfrm>
          <a:off x="1544638" y="12700"/>
          <a:ext cx="9123362" cy="6850063"/>
        </p:xfrm>
        <a:graphic>
          <a:graphicData uri="http://schemas.openxmlformats.org/drawingml/2006/table">
            <a:tbl>
              <a:tblPr firstRow="1" bandRow="1">
                <a:tableStyleId>{5C22544A-7EE6-4342-B048-85BDC9FD1C3A}</a:tableStyleId>
              </a:tblPr>
              <a:tblGrid>
                <a:gridCol w="4561681">
                  <a:extLst>
                    <a:ext uri="{9D8B030D-6E8A-4147-A177-3AD203B41FA5}">
                      <a16:colId xmlns:a16="http://schemas.microsoft.com/office/drawing/2014/main" val="20000"/>
                    </a:ext>
                  </a:extLst>
                </a:gridCol>
                <a:gridCol w="4561681">
                  <a:extLst>
                    <a:ext uri="{9D8B030D-6E8A-4147-A177-3AD203B41FA5}">
                      <a16:colId xmlns:a16="http://schemas.microsoft.com/office/drawing/2014/main" val="20001"/>
                    </a:ext>
                  </a:extLst>
                </a:gridCol>
              </a:tblGrid>
              <a:tr h="1369012">
                <a:tc>
                  <a:txBody>
                    <a:bodyPr/>
                    <a:lstStyle/>
                    <a:p>
                      <a:pPr algn="ctr"/>
                      <a:r>
                        <a:rPr lang="en-US" sz="2800" u="none" strike="noStrike" baseline="0" dirty="0">
                          <a:latin typeface="Arno Pro Smbd" pitchFamily="18" charset="0"/>
                        </a:rPr>
                        <a:t>Functions</a:t>
                      </a:r>
                      <a:endParaRPr lang="en-US" sz="2800" b="1" dirty="0">
                        <a:solidFill>
                          <a:srgbClr val="00B050"/>
                        </a:solidFill>
                        <a:latin typeface="Arno Pro Smbd" pitchFamily="18" charset="0"/>
                        <a:cs typeface="Times New Roman" pitchFamily="18" charset="0"/>
                      </a:endParaRPr>
                    </a:p>
                  </a:txBody>
                  <a:tcPr marL="91438" marR="91438" marT="45717" marB="45717" anchor="ctr"/>
                </a:tc>
                <a:tc>
                  <a:txBody>
                    <a:bodyPr/>
                    <a:lstStyle/>
                    <a:p>
                      <a:pPr algn="ctr"/>
                      <a:r>
                        <a:rPr lang="en-US" sz="2800" u="none" strike="noStrike" baseline="0" dirty="0">
                          <a:latin typeface="Arno Pro Smbd" pitchFamily="18" charset="0"/>
                        </a:rPr>
                        <a:t>Description </a:t>
                      </a:r>
                      <a:endParaRPr lang="en-US" sz="2800" b="1" dirty="0">
                        <a:solidFill>
                          <a:srgbClr val="00B050"/>
                        </a:solidFill>
                        <a:latin typeface="Arno Pro Smbd" pitchFamily="18" charset="0"/>
                        <a:cs typeface="Times New Roman" pitchFamily="18" charset="0"/>
                      </a:endParaRPr>
                    </a:p>
                  </a:txBody>
                  <a:tcPr marL="91438" marR="91438" marT="45717" marB="45717" anchor="ctr"/>
                </a:tc>
                <a:extLst>
                  <a:ext uri="{0D108BD9-81ED-4DB2-BD59-A6C34878D82A}">
                    <a16:rowId xmlns:a16="http://schemas.microsoft.com/office/drawing/2014/main" val="10000"/>
                  </a:ext>
                </a:extLst>
              </a:tr>
              <a:tr h="1369012">
                <a:tc>
                  <a:txBody>
                    <a:bodyPr/>
                    <a:lstStyle/>
                    <a:p>
                      <a:pPr algn="l"/>
                      <a:r>
                        <a:rPr lang="en-US" sz="2800" u="none" strike="noStrike" kern="1200" baseline="0" dirty="0">
                          <a:latin typeface="Arno Pro Smbd" pitchFamily="18" charset="0"/>
                        </a:rPr>
                        <a:t>User-defined functions </a:t>
                      </a:r>
                      <a:endParaRPr lang="en-US" sz="2800" dirty="0">
                        <a:latin typeface="Arno Pro Smbd" pitchFamily="18" charset="0"/>
                        <a:cs typeface="Times New Roman" pitchFamily="18" charset="0"/>
                      </a:endParaRPr>
                    </a:p>
                  </a:txBody>
                  <a:tcPr marL="91438" marR="91438" marT="45717" marB="45717" anchor="ctr"/>
                </a:tc>
                <a:tc>
                  <a:txBody>
                    <a:bodyPr/>
                    <a:lstStyle/>
                    <a:p>
                      <a:pPr algn="l"/>
                      <a:r>
                        <a:rPr lang="en-US" sz="2800" u="none" strike="noStrike" kern="1200" baseline="0" dirty="0">
                          <a:latin typeface="Arno Pro Smbd" pitchFamily="18" charset="0"/>
                        </a:rPr>
                        <a:t>Functions defined by the users themselves. </a:t>
                      </a:r>
                      <a:endParaRPr lang="en-US" sz="2800" dirty="0">
                        <a:latin typeface="Arno Pro Smbd" pitchFamily="18" charset="0"/>
                        <a:cs typeface="Times New Roman" pitchFamily="18" charset="0"/>
                      </a:endParaRPr>
                    </a:p>
                  </a:txBody>
                  <a:tcPr marL="91438" marR="91438" marT="45717" marB="45717" anchor="ctr"/>
                </a:tc>
                <a:extLst>
                  <a:ext uri="{0D108BD9-81ED-4DB2-BD59-A6C34878D82A}">
                    <a16:rowId xmlns:a16="http://schemas.microsoft.com/office/drawing/2014/main" val="10001"/>
                  </a:ext>
                </a:extLst>
              </a:tr>
              <a:tr h="1369012">
                <a:tc>
                  <a:txBody>
                    <a:bodyPr/>
                    <a:lstStyle/>
                    <a:p>
                      <a:pPr algn="l"/>
                      <a:r>
                        <a:rPr lang="en-US" sz="2800" u="none" strike="noStrike" kern="1200" baseline="0" dirty="0">
                          <a:latin typeface="Arno Pro Smbd" pitchFamily="18" charset="0"/>
                        </a:rPr>
                        <a:t>Built-in functions </a:t>
                      </a:r>
                      <a:endParaRPr lang="en-US" sz="2800" dirty="0">
                        <a:latin typeface="Arno Pro Smbd" pitchFamily="18" charset="0"/>
                        <a:cs typeface="Times New Roman" pitchFamily="18" charset="0"/>
                      </a:endParaRPr>
                    </a:p>
                  </a:txBody>
                  <a:tcPr marL="91438" marR="91438" marT="45717" marB="45717" anchor="ctr"/>
                </a:tc>
                <a:tc>
                  <a:txBody>
                    <a:bodyPr/>
                    <a:lstStyle/>
                    <a:p>
                      <a:pPr marL="0" algn="l" defTabSz="914400" rtl="0" eaLnBrk="1" latinLnBrk="0" hangingPunct="1"/>
                      <a:r>
                        <a:rPr lang="en-US" sz="2800" u="none" strike="noStrike" kern="1200" baseline="0" dirty="0">
                          <a:solidFill>
                            <a:schemeClr val="dk1"/>
                          </a:solidFill>
                          <a:latin typeface="Arno Pro Smbd" pitchFamily="18" charset="0"/>
                          <a:ea typeface="+mn-ea"/>
                          <a:cs typeface="+mn-cs"/>
                        </a:rPr>
                        <a:t>Functions that are inbuilt with in Python. </a:t>
                      </a:r>
                    </a:p>
                  </a:txBody>
                  <a:tcPr marL="91438" marR="91438" marT="45717" marB="45717" anchor="ctr"/>
                </a:tc>
                <a:extLst>
                  <a:ext uri="{0D108BD9-81ED-4DB2-BD59-A6C34878D82A}">
                    <a16:rowId xmlns:a16="http://schemas.microsoft.com/office/drawing/2014/main" val="10002"/>
                  </a:ext>
                </a:extLst>
              </a:tr>
              <a:tr h="1371514">
                <a:tc>
                  <a:txBody>
                    <a:bodyPr/>
                    <a:lstStyle/>
                    <a:p>
                      <a:pPr algn="l"/>
                      <a:r>
                        <a:rPr lang="en-US" sz="2800" u="none" strike="noStrike" kern="1200" baseline="0" dirty="0">
                          <a:latin typeface="Arno Pro Smbd" pitchFamily="18" charset="0"/>
                        </a:rPr>
                        <a:t>Lambda functions </a:t>
                      </a:r>
                      <a:endParaRPr lang="en-US" sz="2800" dirty="0">
                        <a:latin typeface="Arno Pro Smbd" pitchFamily="18" charset="0"/>
                        <a:cs typeface="Times New Roman" pitchFamily="18" charset="0"/>
                      </a:endParaRPr>
                    </a:p>
                  </a:txBody>
                  <a:tcPr marL="91438" marR="91438" marT="45717" marB="45717" anchor="ctr"/>
                </a:tc>
                <a:tc>
                  <a:txBody>
                    <a:bodyPr/>
                    <a:lstStyle/>
                    <a:p>
                      <a:pPr marL="0" algn="l" defTabSz="914400" rtl="0" eaLnBrk="1" latinLnBrk="0" hangingPunct="1"/>
                      <a:r>
                        <a:rPr lang="en-US" sz="2800" u="none" strike="noStrike" kern="1200" baseline="0" dirty="0">
                          <a:solidFill>
                            <a:schemeClr val="dk1"/>
                          </a:solidFill>
                          <a:latin typeface="Arno Pro Smbd" pitchFamily="18" charset="0"/>
                          <a:ea typeface="+mn-ea"/>
                          <a:cs typeface="+mn-cs"/>
                        </a:rPr>
                        <a:t>Functions that are anonymous un-named function. </a:t>
                      </a:r>
                    </a:p>
                  </a:txBody>
                  <a:tcPr marL="91438" marR="91438" marT="45717" marB="45717" anchor="ctr"/>
                </a:tc>
                <a:extLst>
                  <a:ext uri="{0D108BD9-81ED-4DB2-BD59-A6C34878D82A}">
                    <a16:rowId xmlns:a16="http://schemas.microsoft.com/office/drawing/2014/main" val="10003"/>
                  </a:ext>
                </a:extLst>
              </a:tr>
              <a:tr h="1371514">
                <a:tc>
                  <a:txBody>
                    <a:bodyPr/>
                    <a:lstStyle/>
                    <a:p>
                      <a:pPr algn="l"/>
                      <a:r>
                        <a:rPr lang="en-US" sz="2800" u="none" strike="noStrike" kern="1200" baseline="0" dirty="0">
                          <a:latin typeface="Arno Pro Smbd" pitchFamily="18" charset="0"/>
                        </a:rPr>
                        <a:t>Recursion functions</a:t>
                      </a:r>
                      <a:endParaRPr lang="en-US" sz="2800" dirty="0">
                        <a:latin typeface="Arno Pro Smbd" pitchFamily="18" charset="0"/>
                        <a:cs typeface="Times New Roman" pitchFamily="18" charset="0"/>
                      </a:endParaRPr>
                    </a:p>
                  </a:txBody>
                  <a:tcPr marL="91438" marR="91438" marT="45717" marB="45717" anchor="ctr"/>
                </a:tc>
                <a:tc>
                  <a:txBody>
                    <a:bodyPr/>
                    <a:lstStyle/>
                    <a:p>
                      <a:pPr algn="l"/>
                      <a:r>
                        <a:rPr lang="en-US" sz="2800" u="none" strike="noStrike" kern="1200" baseline="0" dirty="0">
                          <a:latin typeface="Arno Pro Smbd" pitchFamily="18" charset="0"/>
                        </a:rPr>
                        <a:t>Functions that calls itself is known as recursive</a:t>
                      </a:r>
                    </a:p>
                    <a:p>
                      <a:pPr algn="l"/>
                      <a:endParaRPr lang="en-US" sz="2800" dirty="0">
                        <a:latin typeface="Arno Pro Smbd" pitchFamily="18" charset="0"/>
                        <a:cs typeface="Times New Roman" pitchFamily="18" charset="0"/>
                      </a:endParaRPr>
                    </a:p>
                  </a:txBody>
                  <a:tcPr marL="91438" marR="91438" marT="45717" marB="45717" anchor="ctr"/>
                </a:tc>
                <a:extLst>
                  <a:ext uri="{0D108BD9-81ED-4DB2-BD59-A6C34878D82A}">
                    <a16:rowId xmlns:a16="http://schemas.microsoft.com/office/drawing/2014/main" val="10004"/>
                  </a:ext>
                </a:extLst>
              </a:tr>
            </a:tbl>
          </a:graphicData>
        </a:graphic>
      </p:graphicFrame>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1">
            <a:extLst>
              <a:ext uri="{FF2B5EF4-FFF2-40B4-BE49-F238E27FC236}">
                <a16:creationId xmlns:a16="http://schemas.microsoft.com/office/drawing/2014/main" id="{38664462-1284-EEC0-7C81-30441164E976}"/>
              </a:ext>
            </a:extLst>
          </p:cNvPr>
          <p:cNvSpPr>
            <a:spLocks noChangeArrowheads="1"/>
          </p:cNvSpPr>
          <p:nvPr/>
        </p:nvSpPr>
        <p:spPr bwMode="auto">
          <a:xfrm>
            <a:off x="685800" y="838200"/>
            <a:ext cx="10744200" cy="517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600">
                <a:latin typeface="Arno Pro Smbd"/>
              </a:rPr>
              <a:t>Returns an absolute value of a number. </a:t>
            </a:r>
          </a:p>
          <a:p>
            <a:pPr algn="just" eaLnBrk="1" hangingPunct="1"/>
            <a:r>
              <a:rPr lang="en-US" altLang="en-US" sz="6600">
                <a:latin typeface="Arno Pro Smbd"/>
              </a:rPr>
              <a:t>The argument may be an integer or a floating point number.	</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1">
            <a:extLst>
              <a:ext uri="{FF2B5EF4-FFF2-40B4-BE49-F238E27FC236}">
                <a16:creationId xmlns:a16="http://schemas.microsoft.com/office/drawing/2014/main" id="{2DAD9392-9E34-1EA5-5DB4-C0D3C72CCF12}"/>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91139" name="Rectangle 3">
            <a:extLst>
              <a:ext uri="{FF2B5EF4-FFF2-40B4-BE49-F238E27FC236}">
                <a16:creationId xmlns:a16="http://schemas.microsoft.com/office/drawing/2014/main" id="{2F7D9C60-EB65-E1F2-F790-35F826A922EB}"/>
              </a:ext>
            </a:extLst>
          </p:cNvPr>
          <p:cNvSpPr>
            <a:spLocks noChangeArrowheads="1"/>
          </p:cNvSpPr>
          <p:nvPr/>
        </p:nvSpPr>
        <p:spPr bwMode="auto">
          <a:xfrm>
            <a:off x="1752600" y="1676400"/>
            <a:ext cx="8686800" cy="377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23900">
                <a:solidFill>
                  <a:srgbClr val="C00000"/>
                </a:solidFill>
                <a:latin typeface="Arno Pro Smbd"/>
              </a:rPr>
              <a:t>abs(x)</a:t>
            </a:r>
            <a:endParaRPr lang="en-US" altLang="en-US" sz="3200">
              <a:solidFill>
                <a:srgbClr val="C00000"/>
              </a:solidFill>
              <a:latin typeface="Arno Pro Smbd"/>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1">
            <a:extLst>
              <a:ext uri="{FF2B5EF4-FFF2-40B4-BE49-F238E27FC236}">
                <a16:creationId xmlns:a16="http://schemas.microsoft.com/office/drawing/2014/main" id="{8B4A6441-D11C-8A64-A473-B16B8C641BC7}"/>
              </a:ext>
            </a:extLst>
          </p:cNvPr>
          <p:cNvSpPr>
            <a:spLocks noChangeArrowheads="1"/>
          </p:cNvSpPr>
          <p:nvPr/>
        </p:nvSpPr>
        <p:spPr bwMode="auto">
          <a:xfrm>
            <a:off x="1524000" y="1550988"/>
            <a:ext cx="91440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s-ES" altLang="en-US" sz="7200">
                <a:solidFill>
                  <a:srgbClr val="C00000"/>
                </a:solidFill>
                <a:latin typeface="Arno Pro Smbd"/>
              </a:rPr>
              <a:t>x=20</a:t>
            </a:r>
          </a:p>
          <a:p>
            <a:pPr eaLnBrk="1" hangingPunct="1"/>
            <a:r>
              <a:rPr lang="es-ES" altLang="en-US" sz="7200">
                <a:solidFill>
                  <a:srgbClr val="C00000"/>
                </a:solidFill>
                <a:latin typeface="Arno Pro Smbd"/>
              </a:rPr>
              <a:t>y=-23.2</a:t>
            </a:r>
          </a:p>
          <a:p>
            <a:pPr eaLnBrk="1" hangingPunct="1"/>
            <a:r>
              <a:rPr lang="es-ES" altLang="en-US" sz="7200">
                <a:solidFill>
                  <a:srgbClr val="C00000"/>
                </a:solidFill>
                <a:latin typeface="Arno Pro Smbd"/>
              </a:rPr>
              <a:t>print('x = ', abs(x))</a:t>
            </a:r>
          </a:p>
          <a:p>
            <a:pPr eaLnBrk="1" hangingPunct="1"/>
            <a:r>
              <a:rPr lang="es-ES" altLang="en-US" sz="7200">
                <a:solidFill>
                  <a:srgbClr val="C00000"/>
                </a:solidFill>
                <a:latin typeface="Arno Pro Smbd"/>
              </a:rPr>
              <a:t>print('y = ', abs(y))</a:t>
            </a:r>
          </a:p>
        </p:txBody>
      </p:sp>
      <p:sp>
        <p:nvSpPr>
          <p:cNvPr id="92163" name="Rectangle 3">
            <a:extLst>
              <a:ext uri="{FF2B5EF4-FFF2-40B4-BE49-F238E27FC236}">
                <a16:creationId xmlns:a16="http://schemas.microsoft.com/office/drawing/2014/main" id="{2E044332-D60C-42BD-0864-3A1BFD4614E4}"/>
              </a:ext>
            </a:extLst>
          </p:cNvPr>
          <p:cNvSpPr>
            <a:spLocks noChangeArrowheads="1"/>
          </p:cNvSpPr>
          <p:nvPr/>
        </p:nvSpPr>
        <p:spPr bwMode="auto">
          <a:xfrm>
            <a:off x="3962400" y="182563"/>
            <a:ext cx="3157538" cy="1014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92164" name="TextBox 4">
            <a:extLst>
              <a:ext uri="{FF2B5EF4-FFF2-40B4-BE49-F238E27FC236}">
                <a16:creationId xmlns:a16="http://schemas.microsoft.com/office/drawing/2014/main" id="{A8EF9170-08E4-1E0F-26AE-D6CFB1F0EC0F}"/>
              </a:ext>
            </a:extLst>
          </p:cNvPr>
          <p:cNvSpPr txBox="1">
            <a:spLocks noChangeArrowheads="1"/>
          </p:cNvSpPr>
          <p:nvPr/>
        </p:nvSpPr>
        <p:spPr bwMode="auto">
          <a:xfrm>
            <a:off x="9372600" y="4264025"/>
            <a:ext cx="6099175"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5400" b="1">
                <a:solidFill>
                  <a:srgbClr val="6600FF"/>
                </a:solidFill>
                <a:latin typeface="MinionPro-Bold"/>
              </a:rPr>
              <a:t>Output:</a:t>
            </a:r>
          </a:p>
          <a:p>
            <a:pPr eaLnBrk="1" hangingPunct="1"/>
            <a:r>
              <a:rPr lang="en-US" altLang="en-US" sz="5400">
                <a:solidFill>
                  <a:srgbClr val="000000"/>
                </a:solidFill>
                <a:latin typeface="MinionPro-Regular"/>
              </a:rPr>
              <a:t>x = 20</a:t>
            </a:r>
          </a:p>
          <a:p>
            <a:pPr eaLnBrk="1" hangingPunct="1"/>
            <a:r>
              <a:rPr lang="en-US" altLang="en-US" sz="5400">
                <a:solidFill>
                  <a:srgbClr val="000000"/>
                </a:solidFill>
                <a:latin typeface="MinionPro-Regular"/>
              </a:rPr>
              <a:t>y = 23.2</a:t>
            </a:r>
            <a:endParaRPr lang="en-US" altLang="en-US" sz="5400"/>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1">
            <a:extLst>
              <a:ext uri="{FF2B5EF4-FFF2-40B4-BE49-F238E27FC236}">
                <a16:creationId xmlns:a16="http://schemas.microsoft.com/office/drawing/2014/main" id="{CCEC5E54-2215-2A2B-F74C-4FB64EC8399A}"/>
              </a:ext>
            </a:extLst>
          </p:cNvPr>
          <p:cNvSpPr>
            <a:spLocks noChangeArrowheads="1"/>
          </p:cNvSpPr>
          <p:nvPr/>
        </p:nvSpPr>
        <p:spPr bwMode="auto">
          <a:xfrm>
            <a:off x="1504950" y="990600"/>
            <a:ext cx="9172575" cy="315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9900">
                <a:solidFill>
                  <a:srgbClr val="C00000"/>
                </a:solidFill>
                <a:latin typeface="Adobe Gothic Std B"/>
                <a:ea typeface="Adobe Gothic Std B"/>
                <a:cs typeface="LCD"/>
              </a:rPr>
              <a:t>ord( )	</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1">
            <a:extLst>
              <a:ext uri="{FF2B5EF4-FFF2-40B4-BE49-F238E27FC236}">
                <a16:creationId xmlns:a16="http://schemas.microsoft.com/office/drawing/2014/main" id="{569468B9-E2B2-1C70-005A-6F66994B80BD}"/>
              </a:ext>
            </a:extLst>
          </p:cNvPr>
          <p:cNvSpPr>
            <a:spLocks noChangeArrowheads="1"/>
          </p:cNvSpPr>
          <p:nvPr/>
        </p:nvSpPr>
        <p:spPr bwMode="auto">
          <a:xfrm>
            <a:off x="685800" y="457200"/>
            <a:ext cx="10668000" cy="443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endParaRPr lang="en-US" altLang="en-US"/>
          </a:p>
          <a:p>
            <a:pPr algn="just" eaLnBrk="1" hangingPunct="1"/>
            <a:r>
              <a:rPr lang="en-US" altLang="en-US" sz="6600">
                <a:latin typeface="Arno Pro Smbd"/>
              </a:rPr>
              <a:t>Returns the ASCII value for the given Unicode character.</a:t>
            </a:r>
          </a:p>
          <a:p>
            <a:pPr algn="just" eaLnBrk="1" hangingPunct="1"/>
            <a:r>
              <a:rPr lang="en-US" altLang="en-US" sz="6600">
                <a:latin typeface="Arno Pro Smbd"/>
              </a:rPr>
              <a:t>This function is inverse of chr() function. 	</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1">
            <a:extLst>
              <a:ext uri="{FF2B5EF4-FFF2-40B4-BE49-F238E27FC236}">
                <a16:creationId xmlns:a16="http://schemas.microsoft.com/office/drawing/2014/main" id="{C2B4A9AF-EB15-9CC8-E8F7-83490D9765B9}"/>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95235" name="Rectangle 3">
            <a:extLst>
              <a:ext uri="{FF2B5EF4-FFF2-40B4-BE49-F238E27FC236}">
                <a16:creationId xmlns:a16="http://schemas.microsoft.com/office/drawing/2014/main" id="{DB683B67-8177-1469-5B7E-024DCE6ECC05}"/>
              </a:ext>
            </a:extLst>
          </p:cNvPr>
          <p:cNvSpPr>
            <a:spLocks noChangeArrowheads="1"/>
          </p:cNvSpPr>
          <p:nvPr/>
        </p:nvSpPr>
        <p:spPr bwMode="auto">
          <a:xfrm>
            <a:off x="1752600" y="1676400"/>
            <a:ext cx="8686800" cy="377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23900">
                <a:solidFill>
                  <a:srgbClr val="C00000"/>
                </a:solidFill>
                <a:latin typeface="Arno Pro Smbd"/>
              </a:rPr>
              <a:t>ord(c)</a:t>
            </a:r>
            <a:endParaRPr lang="en-US" altLang="en-US" sz="3200">
              <a:solidFill>
                <a:srgbClr val="C00000"/>
              </a:solidFill>
              <a:latin typeface="Arno Pro Smbd"/>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1">
            <a:extLst>
              <a:ext uri="{FF2B5EF4-FFF2-40B4-BE49-F238E27FC236}">
                <a16:creationId xmlns:a16="http://schemas.microsoft.com/office/drawing/2014/main" id="{51D8F78A-D8E0-F176-5A21-706A7B1BF511}"/>
              </a:ext>
            </a:extLst>
          </p:cNvPr>
          <p:cNvSpPr>
            <a:spLocks noChangeArrowheads="1"/>
          </p:cNvSpPr>
          <p:nvPr/>
        </p:nvSpPr>
        <p:spPr bwMode="auto">
          <a:xfrm>
            <a:off x="1122363" y="1092200"/>
            <a:ext cx="91440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7200">
                <a:solidFill>
                  <a:srgbClr val="C00000"/>
                </a:solidFill>
                <a:latin typeface="Arno Pro Smbd"/>
              </a:rPr>
              <a:t>c= 'a'</a:t>
            </a:r>
          </a:p>
          <a:p>
            <a:pPr eaLnBrk="1" hangingPunct="1"/>
            <a:r>
              <a:rPr lang="en-US" altLang="en-US" sz="7200">
                <a:solidFill>
                  <a:srgbClr val="C00000"/>
                </a:solidFill>
                <a:latin typeface="Arno Pro Smbd"/>
              </a:rPr>
              <a:t>d= 'A'</a:t>
            </a:r>
          </a:p>
          <a:p>
            <a:pPr eaLnBrk="1" hangingPunct="1"/>
            <a:r>
              <a:rPr lang="en-US" altLang="en-US" sz="7200">
                <a:solidFill>
                  <a:srgbClr val="C00000"/>
                </a:solidFill>
                <a:latin typeface="Arno Pro Smbd"/>
              </a:rPr>
              <a:t>print ('c = ',ord (c))</a:t>
            </a:r>
          </a:p>
          <a:p>
            <a:pPr eaLnBrk="1" hangingPunct="1"/>
            <a:r>
              <a:rPr lang="en-US" altLang="en-US" sz="7200">
                <a:solidFill>
                  <a:srgbClr val="C00000"/>
                </a:solidFill>
                <a:latin typeface="Arno Pro Smbd"/>
              </a:rPr>
              <a:t>print ('A = ',ord (d))</a:t>
            </a:r>
          </a:p>
        </p:txBody>
      </p:sp>
      <p:sp>
        <p:nvSpPr>
          <p:cNvPr id="96259" name="Rectangle 2">
            <a:extLst>
              <a:ext uri="{FF2B5EF4-FFF2-40B4-BE49-F238E27FC236}">
                <a16:creationId xmlns:a16="http://schemas.microsoft.com/office/drawing/2014/main" id="{FA3924C2-86EF-CD62-1196-A79EB3CEF8B7}"/>
              </a:ext>
            </a:extLst>
          </p:cNvPr>
          <p:cNvSpPr>
            <a:spLocks noChangeArrowheads="1"/>
          </p:cNvSpPr>
          <p:nvPr/>
        </p:nvSpPr>
        <p:spPr bwMode="auto">
          <a:xfrm>
            <a:off x="4114800" y="76200"/>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96260" name="TextBox 4">
            <a:extLst>
              <a:ext uri="{FF2B5EF4-FFF2-40B4-BE49-F238E27FC236}">
                <a16:creationId xmlns:a16="http://schemas.microsoft.com/office/drawing/2014/main" id="{F95570E6-25B6-9EA5-54B7-4D00410046AC}"/>
              </a:ext>
            </a:extLst>
          </p:cNvPr>
          <p:cNvSpPr txBox="1">
            <a:spLocks noChangeArrowheads="1"/>
          </p:cNvSpPr>
          <p:nvPr/>
        </p:nvSpPr>
        <p:spPr bwMode="auto">
          <a:xfrm>
            <a:off x="9525000" y="4322763"/>
            <a:ext cx="6099175" cy="258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5400" b="1">
                <a:solidFill>
                  <a:srgbClr val="6600FF"/>
                </a:solidFill>
                <a:latin typeface="MinionPro-Bold"/>
              </a:rPr>
              <a:t>Output:</a:t>
            </a:r>
          </a:p>
          <a:p>
            <a:pPr eaLnBrk="1" hangingPunct="1"/>
            <a:r>
              <a:rPr lang="en-US" altLang="en-US" sz="5400">
                <a:solidFill>
                  <a:srgbClr val="000000"/>
                </a:solidFill>
                <a:latin typeface="MinionPro-Regular"/>
              </a:rPr>
              <a:t>c = 97</a:t>
            </a:r>
          </a:p>
          <a:p>
            <a:pPr eaLnBrk="1" hangingPunct="1"/>
            <a:r>
              <a:rPr lang="en-US" altLang="en-US" sz="5400">
                <a:solidFill>
                  <a:srgbClr val="000000"/>
                </a:solidFill>
                <a:latin typeface="MinionPro-Regular"/>
              </a:rPr>
              <a:t>A = 65</a:t>
            </a:r>
            <a:endParaRPr lang="en-US" altLang="en-US" sz="540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1">
            <a:extLst>
              <a:ext uri="{FF2B5EF4-FFF2-40B4-BE49-F238E27FC236}">
                <a16:creationId xmlns:a16="http://schemas.microsoft.com/office/drawing/2014/main" id="{C6C67E0E-04A1-C749-3E3F-D02E0D9AC093}"/>
              </a:ext>
            </a:extLst>
          </p:cNvPr>
          <p:cNvSpPr>
            <a:spLocks noChangeArrowheads="1"/>
          </p:cNvSpPr>
          <p:nvPr/>
        </p:nvSpPr>
        <p:spPr bwMode="auto">
          <a:xfrm>
            <a:off x="1504950" y="990600"/>
            <a:ext cx="9172575" cy="315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9900">
                <a:solidFill>
                  <a:srgbClr val="C00000"/>
                </a:solidFill>
                <a:latin typeface="Adobe Gothic Std B"/>
                <a:ea typeface="Adobe Gothic Std B"/>
                <a:cs typeface="LCD"/>
              </a:rPr>
              <a:t>chr( )	</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1">
            <a:extLst>
              <a:ext uri="{FF2B5EF4-FFF2-40B4-BE49-F238E27FC236}">
                <a16:creationId xmlns:a16="http://schemas.microsoft.com/office/drawing/2014/main" id="{A5A3E741-23CC-CE50-C2A4-13335BDB2216}"/>
              </a:ext>
            </a:extLst>
          </p:cNvPr>
          <p:cNvSpPr>
            <a:spLocks noChangeArrowheads="1"/>
          </p:cNvSpPr>
          <p:nvPr/>
        </p:nvSpPr>
        <p:spPr bwMode="auto">
          <a:xfrm>
            <a:off x="838200" y="914400"/>
            <a:ext cx="10668000" cy="443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endParaRPr lang="en-US" altLang="en-US"/>
          </a:p>
          <a:p>
            <a:pPr algn="just" eaLnBrk="1" hangingPunct="1"/>
            <a:r>
              <a:rPr lang="en-US" altLang="en-US" sz="6600">
                <a:latin typeface="Arno Pro Smbd"/>
              </a:rPr>
              <a:t>Returns the Unicode character for the given ASCII value.</a:t>
            </a:r>
          </a:p>
          <a:p>
            <a:pPr algn="just" eaLnBrk="1" hangingPunct="1"/>
            <a:r>
              <a:rPr lang="en-US" altLang="en-US" sz="6600">
                <a:latin typeface="Arno Pro Smbd"/>
              </a:rPr>
              <a:t>This function is inverse of ord() function.	</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1">
            <a:extLst>
              <a:ext uri="{FF2B5EF4-FFF2-40B4-BE49-F238E27FC236}">
                <a16:creationId xmlns:a16="http://schemas.microsoft.com/office/drawing/2014/main" id="{5CC6E360-0B56-DF8C-2430-DFE7677EC3BA}"/>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99331" name="Rectangle 3">
            <a:extLst>
              <a:ext uri="{FF2B5EF4-FFF2-40B4-BE49-F238E27FC236}">
                <a16:creationId xmlns:a16="http://schemas.microsoft.com/office/drawing/2014/main" id="{278303D1-C823-9CE9-7434-449BE86EA770}"/>
              </a:ext>
            </a:extLst>
          </p:cNvPr>
          <p:cNvSpPr>
            <a:spLocks noChangeArrowheads="1"/>
          </p:cNvSpPr>
          <p:nvPr/>
        </p:nvSpPr>
        <p:spPr bwMode="auto">
          <a:xfrm>
            <a:off x="1752600" y="1676400"/>
            <a:ext cx="8686800" cy="377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23900">
                <a:solidFill>
                  <a:srgbClr val="C00000"/>
                </a:solidFill>
                <a:latin typeface="Arno Pro Smbd"/>
              </a:rPr>
              <a:t>chr(i)</a:t>
            </a:r>
            <a:endParaRPr lang="en-US" altLang="en-US" sz="3200">
              <a:solidFill>
                <a:srgbClr val="C00000"/>
              </a:solidFill>
              <a:latin typeface="Arno Pro Smbd"/>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a:extLst>
              <a:ext uri="{FF2B5EF4-FFF2-40B4-BE49-F238E27FC236}">
                <a16:creationId xmlns:a16="http://schemas.microsoft.com/office/drawing/2014/main" id="{5233ED1A-383A-1BCB-C900-01196C87DBE4}"/>
              </a:ext>
            </a:extLst>
          </p:cNvPr>
          <p:cNvSpPr>
            <a:spLocks noChangeArrowheads="1"/>
          </p:cNvSpPr>
          <p:nvPr/>
        </p:nvSpPr>
        <p:spPr bwMode="auto">
          <a:xfrm>
            <a:off x="1524000" y="1676400"/>
            <a:ext cx="91440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9600">
                <a:solidFill>
                  <a:srgbClr val="C00000"/>
                </a:solidFill>
                <a:latin typeface="Action Force"/>
                <a:ea typeface="LCD"/>
                <a:cs typeface="LCD"/>
              </a:rPr>
              <a:t>Defining Functions </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1">
            <a:extLst>
              <a:ext uri="{FF2B5EF4-FFF2-40B4-BE49-F238E27FC236}">
                <a16:creationId xmlns:a16="http://schemas.microsoft.com/office/drawing/2014/main" id="{5B9F251A-DF2D-3AE2-CFDC-465F185B39AA}"/>
              </a:ext>
            </a:extLst>
          </p:cNvPr>
          <p:cNvSpPr>
            <a:spLocks noChangeArrowheads="1"/>
          </p:cNvSpPr>
          <p:nvPr/>
        </p:nvSpPr>
        <p:spPr bwMode="auto">
          <a:xfrm>
            <a:off x="4516438" y="98425"/>
            <a:ext cx="31591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100355" name="Rectangle 2">
            <a:extLst>
              <a:ext uri="{FF2B5EF4-FFF2-40B4-BE49-F238E27FC236}">
                <a16:creationId xmlns:a16="http://schemas.microsoft.com/office/drawing/2014/main" id="{9FD69D0B-1737-0059-452F-4A3CC2C6D52B}"/>
              </a:ext>
            </a:extLst>
          </p:cNvPr>
          <p:cNvSpPr>
            <a:spLocks noChangeArrowheads="1"/>
          </p:cNvSpPr>
          <p:nvPr/>
        </p:nvSpPr>
        <p:spPr bwMode="auto">
          <a:xfrm>
            <a:off x="533400" y="1295400"/>
            <a:ext cx="9129713"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fr-FR" altLang="en-US" sz="7200">
                <a:solidFill>
                  <a:srgbClr val="C00000"/>
                </a:solidFill>
                <a:latin typeface="Arno Pro Smbd"/>
              </a:rPr>
              <a:t>c=65</a:t>
            </a:r>
          </a:p>
          <a:p>
            <a:pPr eaLnBrk="1" hangingPunct="1"/>
            <a:r>
              <a:rPr lang="fr-FR" altLang="en-US" sz="7200">
                <a:solidFill>
                  <a:srgbClr val="C00000"/>
                </a:solidFill>
                <a:latin typeface="Arno Pro Smbd"/>
              </a:rPr>
              <a:t>d=4</a:t>
            </a:r>
            <a:r>
              <a:rPr lang="en-IN" altLang="en-US" sz="7200">
                <a:solidFill>
                  <a:srgbClr val="C00000"/>
                </a:solidFill>
                <a:latin typeface="Arno Pro Smbd"/>
              </a:rPr>
              <a:t>3</a:t>
            </a:r>
            <a:endParaRPr lang="fr-FR" altLang="en-US" sz="7200">
              <a:solidFill>
                <a:srgbClr val="C00000"/>
              </a:solidFill>
              <a:latin typeface="Arno Pro Smbd"/>
            </a:endParaRPr>
          </a:p>
          <a:p>
            <a:pPr eaLnBrk="1" hangingPunct="1"/>
            <a:r>
              <a:rPr lang="fr-FR" altLang="en-US" sz="7200">
                <a:solidFill>
                  <a:srgbClr val="C00000"/>
                </a:solidFill>
                <a:latin typeface="Arno Pro Smbd"/>
              </a:rPr>
              <a:t>print (chr (c))</a:t>
            </a:r>
          </a:p>
          <a:p>
            <a:pPr eaLnBrk="1" hangingPunct="1"/>
            <a:r>
              <a:rPr lang="fr-FR" altLang="en-US" sz="7200">
                <a:solidFill>
                  <a:srgbClr val="C00000"/>
                </a:solidFill>
                <a:latin typeface="Arno Pro Smbd"/>
              </a:rPr>
              <a:t>print(chr (d))</a:t>
            </a:r>
          </a:p>
        </p:txBody>
      </p:sp>
      <p:sp>
        <p:nvSpPr>
          <p:cNvPr id="100356" name="TextBox 4">
            <a:extLst>
              <a:ext uri="{FF2B5EF4-FFF2-40B4-BE49-F238E27FC236}">
                <a16:creationId xmlns:a16="http://schemas.microsoft.com/office/drawing/2014/main" id="{601F09EE-1CA3-9FCC-2233-FEF4F780828D}"/>
              </a:ext>
            </a:extLst>
          </p:cNvPr>
          <p:cNvSpPr txBox="1">
            <a:spLocks noChangeArrowheads="1"/>
          </p:cNvSpPr>
          <p:nvPr/>
        </p:nvSpPr>
        <p:spPr bwMode="auto">
          <a:xfrm>
            <a:off x="9372600" y="4114800"/>
            <a:ext cx="4114800"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5400" b="1">
                <a:solidFill>
                  <a:srgbClr val="6600FF"/>
                </a:solidFill>
                <a:latin typeface="MinionPro-Bold"/>
              </a:rPr>
              <a:t>Output:</a:t>
            </a:r>
          </a:p>
          <a:p>
            <a:pPr eaLnBrk="1" hangingPunct="1"/>
            <a:r>
              <a:rPr lang="en-US" altLang="en-US" sz="5400">
                <a:solidFill>
                  <a:srgbClr val="000000"/>
                </a:solidFill>
                <a:latin typeface="MinionPro-Regular"/>
              </a:rPr>
              <a:t>A</a:t>
            </a:r>
          </a:p>
          <a:p>
            <a:pPr eaLnBrk="1" hangingPunct="1"/>
            <a:r>
              <a:rPr lang="en-US" altLang="en-US" sz="5400">
                <a:solidFill>
                  <a:srgbClr val="000000"/>
                </a:solidFill>
                <a:latin typeface="MinionPro-Regular"/>
              </a:rPr>
              <a:t>+</a:t>
            </a:r>
            <a:endParaRPr lang="en-US" altLang="en-US" sz="540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1">
            <a:extLst>
              <a:ext uri="{FF2B5EF4-FFF2-40B4-BE49-F238E27FC236}">
                <a16:creationId xmlns:a16="http://schemas.microsoft.com/office/drawing/2014/main" id="{83A99A0F-9790-2881-5948-FC01DE734524}"/>
              </a:ext>
            </a:extLst>
          </p:cNvPr>
          <p:cNvSpPr>
            <a:spLocks noChangeArrowheads="1"/>
          </p:cNvSpPr>
          <p:nvPr/>
        </p:nvSpPr>
        <p:spPr bwMode="auto">
          <a:xfrm>
            <a:off x="1504950" y="990600"/>
            <a:ext cx="9172575" cy="315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9900">
                <a:solidFill>
                  <a:srgbClr val="C00000"/>
                </a:solidFill>
                <a:latin typeface="Adobe Gothic Std B"/>
                <a:ea typeface="Adobe Gothic Std B"/>
                <a:cs typeface="LCD"/>
              </a:rPr>
              <a:t>bin( )	</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1">
            <a:extLst>
              <a:ext uri="{FF2B5EF4-FFF2-40B4-BE49-F238E27FC236}">
                <a16:creationId xmlns:a16="http://schemas.microsoft.com/office/drawing/2014/main" id="{E08C7B60-F5EA-D122-9B7E-7D14A152D03C}"/>
              </a:ext>
            </a:extLst>
          </p:cNvPr>
          <p:cNvSpPr>
            <a:spLocks noChangeArrowheads="1"/>
          </p:cNvSpPr>
          <p:nvPr/>
        </p:nvSpPr>
        <p:spPr bwMode="auto">
          <a:xfrm>
            <a:off x="609600" y="457200"/>
            <a:ext cx="10896600" cy="5170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600">
                <a:latin typeface="Arno Pro Smbd"/>
              </a:rPr>
              <a:t>Returns a binary string prefixed with “0b” for the given integer number.</a:t>
            </a:r>
          </a:p>
          <a:p>
            <a:pPr algn="just" eaLnBrk="1" hangingPunct="1"/>
            <a:r>
              <a:rPr lang="en-US" altLang="en-US" sz="6600">
                <a:solidFill>
                  <a:srgbClr val="FF0000"/>
                </a:solidFill>
                <a:latin typeface="Arno Pro Smbd"/>
              </a:rPr>
              <a:t>Note: </a:t>
            </a:r>
            <a:r>
              <a:rPr lang="en-US" altLang="en-US" sz="6600">
                <a:latin typeface="Arno Pro Smbd"/>
              </a:rPr>
              <a:t>format () can also be used instead of this function.	</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1">
            <a:extLst>
              <a:ext uri="{FF2B5EF4-FFF2-40B4-BE49-F238E27FC236}">
                <a16:creationId xmlns:a16="http://schemas.microsoft.com/office/drawing/2014/main" id="{4555EA21-8830-CB90-0DD4-52522ED644B5}"/>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103427" name="Rectangle 3">
            <a:extLst>
              <a:ext uri="{FF2B5EF4-FFF2-40B4-BE49-F238E27FC236}">
                <a16:creationId xmlns:a16="http://schemas.microsoft.com/office/drawing/2014/main" id="{DEE21EEA-34B3-6ACE-9BAB-F6432EEC0D72}"/>
              </a:ext>
            </a:extLst>
          </p:cNvPr>
          <p:cNvSpPr>
            <a:spLocks noChangeArrowheads="1"/>
          </p:cNvSpPr>
          <p:nvPr/>
        </p:nvSpPr>
        <p:spPr bwMode="auto">
          <a:xfrm>
            <a:off x="1752600" y="1676400"/>
            <a:ext cx="8686800" cy="377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23900">
                <a:solidFill>
                  <a:srgbClr val="C00000"/>
                </a:solidFill>
                <a:latin typeface="Arno Pro Smbd"/>
              </a:rPr>
              <a:t>bin(i)</a:t>
            </a:r>
            <a:endParaRPr lang="en-US" altLang="en-US" sz="3200">
              <a:solidFill>
                <a:srgbClr val="C00000"/>
              </a:solidFill>
              <a:latin typeface="Arno Pro Smbd"/>
            </a:endParaRP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1">
            <a:extLst>
              <a:ext uri="{FF2B5EF4-FFF2-40B4-BE49-F238E27FC236}">
                <a16:creationId xmlns:a16="http://schemas.microsoft.com/office/drawing/2014/main" id="{8A811454-CB3A-3C7E-6666-2C5C32FBE856}"/>
              </a:ext>
            </a:extLst>
          </p:cNvPr>
          <p:cNvSpPr>
            <a:spLocks noChangeArrowheads="1"/>
          </p:cNvSpPr>
          <p:nvPr/>
        </p:nvSpPr>
        <p:spPr bwMode="auto">
          <a:xfrm>
            <a:off x="457200" y="1143000"/>
            <a:ext cx="9151938" cy="347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5500">
                <a:solidFill>
                  <a:srgbClr val="C00000"/>
                </a:solidFill>
                <a:latin typeface="Arno Pro Smbd"/>
              </a:rPr>
              <a:t>x=15</a:t>
            </a:r>
          </a:p>
          <a:p>
            <a:pPr eaLnBrk="1" hangingPunct="1"/>
            <a:r>
              <a:rPr lang="en-US" altLang="en-US" sz="5500">
                <a:solidFill>
                  <a:srgbClr val="C00000"/>
                </a:solidFill>
                <a:latin typeface="Arno Pro Smbd"/>
              </a:rPr>
              <a:t>y=101</a:t>
            </a:r>
          </a:p>
          <a:p>
            <a:pPr eaLnBrk="1" hangingPunct="1"/>
            <a:r>
              <a:rPr lang="en-US" altLang="en-US" sz="5500">
                <a:solidFill>
                  <a:srgbClr val="C00000"/>
                </a:solidFill>
                <a:latin typeface="Arno Pro Smbd"/>
              </a:rPr>
              <a:t>print ('15 in binary : ',bin (x))</a:t>
            </a:r>
          </a:p>
          <a:p>
            <a:pPr eaLnBrk="1" hangingPunct="1"/>
            <a:r>
              <a:rPr lang="en-US" altLang="en-US" sz="5500">
                <a:solidFill>
                  <a:srgbClr val="C00000"/>
                </a:solidFill>
                <a:latin typeface="Arno Pro Smbd"/>
              </a:rPr>
              <a:t>print ('101 in binary : ',bin (y))</a:t>
            </a:r>
          </a:p>
        </p:txBody>
      </p:sp>
      <p:sp>
        <p:nvSpPr>
          <p:cNvPr id="104451" name="Rectangle 2">
            <a:extLst>
              <a:ext uri="{FF2B5EF4-FFF2-40B4-BE49-F238E27FC236}">
                <a16:creationId xmlns:a16="http://schemas.microsoft.com/office/drawing/2014/main" id="{722B7BAA-BEFB-8007-E934-326009990438}"/>
              </a:ext>
            </a:extLst>
          </p:cNvPr>
          <p:cNvSpPr>
            <a:spLocks noChangeArrowheads="1"/>
          </p:cNvSpPr>
          <p:nvPr/>
        </p:nvSpPr>
        <p:spPr bwMode="auto">
          <a:xfrm>
            <a:off x="4724400" y="41275"/>
            <a:ext cx="3157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104452" name="TextBox 4">
            <a:extLst>
              <a:ext uri="{FF2B5EF4-FFF2-40B4-BE49-F238E27FC236}">
                <a16:creationId xmlns:a16="http://schemas.microsoft.com/office/drawing/2014/main" id="{24DC61C7-5811-02C9-C385-CFF01DC4E081}"/>
              </a:ext>
            </a:extLst>
          </p:cNvPr>
          <p:cNvSpPr txBox="1">
            <a:spLocks noChangeArrowheads="1"/>
          </p:cNvSpPr>
          <p:nvPr/>
        </p:nvSpPr>
        <p:spPr bwMode="auto">
          <a:xfrm>
            <a:off x="6781800" y="5048250"/>
            <a:ext cx="6099175"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3600" b="1">
                <a:solidFill>
                  <a:srgbClr val="6600FF"/>
                </a:solidFill>
                <a:latin typeface="MinionPro-Bold"/>
              </a:rPr>
              <a:t>Output:</a:t>
            </a:r>
          </a:p>
          <a:p>
            <a:pPr eaLnBrk="1" hangingPunct="1"/>
            <a:r>
              <a:rPr lang="en-US" altLang="en-US" sz="3600">
                <a:solidFill>
                  <a:srgbClr val="000000"/>
                </a:solidFill>
                <a:latin typeface="MinionPro-Regular"/>
              </a:rPr>
              <a:t>15 in binary : 0b1111</a:t>
            </a:r>
          </a:p>
          <a:p>
            <a:pPr eaLnBrk="1" hangingPunct="1"/>
            <a:r>
              <a:rPr lang="en-US" altLang="en-US" sz="3600">
                <a:solidFill>
                  <a:srgbClr val="000000"/>
                </a:solidFill>
                <a:latin typeface="MinionPro-Regular"/>
              </a:rPr>
              <a:t>101 in binary : 0b1100101</a:t>
            </a:r>
            <a:endParaRPr lang="en-US" altLang="en-US" sz="360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1">
            <a:extLst>
              <a:ext uri="{FF2B5EF4-FFF2-40B4-BE49-F238E27FC236}">
                <a16:creationId xmlns:a16="http://schemas.microsoft.com/office/drawing/2014/main" id="{DA8B44EE-C2A5-D56E-8B0F-0A3156C7258C}"/>
              </a:ext>
            </a:extLst>
          </p:cNvPr>
          <p:cNvSpPr>
            <a:spLocks noChangeArrowheads="1"/>
          </p:cNvSpPr>
          <p:nvPr/>
        </p:nvSpPr>
        <p:spPr bwMode="auto">
          <a:xfrm>
            <a:off x="1504950" y="990600"/>
            <a:ext cx="9172575" cy="315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9900">
                <a:solidFill>
                  <a:srgbClr val="C00000"/>
                </a:solidFill>
                <a:latin typeface="Adobe Gothic Std B"/>
                <a:ea typeface="Adobe Gothic Std B"/>
                <a:cs typeface="LCD"/>
              </a:rPr>
              <a:t>type( )	</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1">
            <a:extLst>
              <a:ext uri="{FF2B5EF4-FFF2-40B4-BE49-F238E27FC236}">
                <a16:creationId xmlns:a16="http://schemas.microsoft.com/office/drawing/2014/main" id="{C584A32A-323D-752B-CC81-1AE4919733D3}"/>
              </a:ext>
            </a:extLst>
          </p:cNvPr>
          <p:cNvSpPr>
            <a:spLocks noChangeArrowheads="1"/>
          </p:cNvSpPr>
          <p:nvPr/>
        </p:nvSpPr>
        <p:spPr bwMode="auto">
          <a:xfrm>
            <a:off x="304800" y="457200"/>
            <a:ext cx="11658600" cy="4154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600">
                <a:latin typeface="Arno Pro Smbd"/>
              </a:rPr>
              <a:t>Returns the type of object for the given single object.</a:t>
            </a:r>
          </a:p>
          <a:p>
            <a:pPr algn="just" eaLnBrk="1" hangingPunct="1"/>
            <a:r>
              <a:rPr lang="en-US" altLang="en-US" sz="6600">
                <a:solidFill>
                  <a:srgbClr val="FF0000"/>
                </a:solidFill>
                <a:latin typeface="Arno Pro Smbd"/>
              </a:rPr>
              <a:t>Note: </a:t>
            </a:r>
            <a:r>
              <a:rPr lang="en-US" altLang="en-US" sz="6600">
                <a:latin typeface="Arno Pro Smbd"/>
              </a:rPr>
              <a:t>This function used with single object parameter.	</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1">
            <a:extLst>
              <a:ext uri="{FF2B5EF4-FFF2-40B4-BE49-F238E27FC236}">
                <a16:creationId xmlns:a16="http://schemas.microsoft.com/office/drawing/2014/main" id="{FE69EBD1-6D45-F45D-007A-624CC83C16CD}"/>
              </a:ext>
            </a:extLst>
          </p:cNvPr>
          <p:cNvSpPr>
            <a:spLocks noChangeArrowheads="1"/>
          </p:cNvSpPr>
          <p:nvPr/>
        </p:nvSpPr>
        <p:spPr bwMode="auto">
          <a:xfrm>
            <a:off x="1000125" y="0"/>
            <a:ext cx="3532188"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8800" b="1">
                <a:solidFill>
                  <a:srgbClr val="0070C0"/>
                </a:solidFill>
                <a:latin typeface="Archery Black Condensed"/>
              </a:rPr>
              <a:t>Syntax </a:t>
            </a:r>
          </a:p>
        </p:txBody>
      </p:sp>
      <p:sp>
        <p:nvSpPr>
          <p:cNvPr id="107523" name="Rectangle 3">
            <a:extLst>
              <a:ext uri="{FF2B5EF4-FFF2-40B4-BE49-F238E27FC236}">
                <a16:creationId xmlns:a16="http://schemas.microsoft.com/office/drawing/2014/main" id="{278664EB-6D31-4380-AA31-A0ABF5BCD586}"/>
              </a:ext>
            </a:extLst>
          </p:cNvPr>
          <p:cNvSpPr>
            <a:spLocks noChangeArrowheads="1"/>
          </p:cNvSpPr>
          <p:nvPr/>
        </p:nvSpPr>
        <p:spPr bwMode="auto">
          <a:xfrm>
            <a:off x="1524000" y="2320925"/>
            <a:ext cx="9144000" cy="221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3800">
                <a:solidFill>
                  <a:srgbClr val="C00000"/>
                </a:solidFill>
                <a:latin typeface="Arno Pro Smbd"/>
              </a:rPr>
              <a:t>type(object)</a:t>
            </a:r>
            <a:endParaRPr lang="en-US" altLang="en-US" sz="2000">
              <a:solidFill>
                <a:srgbClr val="C00000"/>
              </a:solidFill>
              <a:latin typeface="Arno Pro Smbd"/>
            </a:endParaRP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1">
            <a:extLst>
              <a:ext uri="{FF2B5EF4-FFF2-40B4-BE49-F238E27FC236}">
                <a16:creationId xmlns:a16="http://schemas.microsoft.com/office/drawing/2014/main" id="{2925341B-238E-4DFE-FC46-03D327452E68}"/>
              </a:ext>
            </a:extLst>
          </p:cNvPr>
          <p:cNvSpPr>
            <a:spLocks noChangeArrowheads="1"/>
          </p:cNvSpPr>
          <p:nvPr/>
        </p:nvSpPr>
        <p:spPr bwMode="auto">
          <a:xfrm>
            <a:off x="762000" y="996950"/>
            <a:ext cx="9144000" cy="551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400">
                <a:solidFill>
                  <a:srgbClr val="C00000"/>
                </a:solidFill>
                <a:latin typeface="Arno Pro Smbd"/>
              </a:rPr>
              <a:t>x= 15.2</a:t>
            </a:r>
          </a:p>
          <a:p>
            <a:pPr eaLnBrk="1" hangingPunct="1"/>
            <a:r>
              <a:rPr lang="en-US" altLang="en-US" sz="4400">
                <a:solidFill>
                  <a:srgbClr val="C00000"/>
                </a:solidFill>
                <a:latin typeface="Arno Pro Smbd"/>
              </a:rPr>
              <a:t>y= 'abc'</a:t>
            </a:r>
          </a:p>
          <a:p>
            <a:pPr eaLnBrk="1" hangingPunct="1"/>
            <a:r>
              <a:rPr lang="en-US" altLang="en-US" sz="4400">
                <a:solidFill>
                  <a:srgbClr val="C00000"/>
                </a:solidFill>
                <a:latin typeface="Arno Pro Smbd"/>
              </a:rPr>
              <a:t>s= True</a:t>
            </a:r>
          </a:p>
          <a:p>
            <a:pPr eaLnBrk="1" hangingPunct="1"/>
            <a:r>
              <a:rPr lang="en-US" altLang="en-US" sz="4400">
                <a:solidFill>
                  <a:srgbClr val="C00000"/>
                </a:solidFill>
                <a:latin typeface="Arno Pro Smbd"/>
              </a:rPr>
              <a:t>d=23</a:t>
            </a:r>
          </a:p>
          <a:p>
            <a:pPr eaLnBrk="1" hangingPunct="1"/>
            <a:r>
              <a:rPr lang="en-US" altLang="en-US" sz="4400">
                <a:solidFill>
                  <a:srgbClr val="C00000"/>
                </a:solidFill>
                <a:latin typeface="Arno Pro Smbd"/>
              </a:rPr>
              <a:t>print (type (x))</a:t>
            </a:r>
          </a:p>
          <a:p>
            <a:pPr eaLnBrk="1" hangingPunct="1"/>
            <a:r>
              <a:rPr lang="en-US" altLang="en-US" sz="4400">
                <a:solidFill>
                  <a:srgbClr val="C00000"/>
                </a:solidFill>
                <a:latin typeface="Arno Pro Smbd"/>
              </a:rPr>
              <a:t>print (type (y))</a:t>
            </a:r>
          </a:p>
          <a:p>
            <a:pPr eaLnBrk="1" hangingPunct="1"/>
            <a:r>
              <a:rPr lang="en-US" altLang="en-US" sz="4400">
                <a:solidFill>
                  <a:srgbClr val="C00000"/>
                </a:solidFill>
                <a:latin typeface="Arno Pro Smbd"/>
              </a:rPr>
              <a:t>print (type (s))</a:t>
            </a:r>
          </a:p>
          <a:p>
            <a:pPr eaLnBrk="1" hangingPunct="1"/>
            <a:r>
              <a:rPr lang="en-US" altLang="en-US" sz="4400">
                <a:solidFill>
                  <a:srgbClr val="C00000"/>
                </a:solidFill>
                <a:latin typeface="Arno Pro Smbd"/>
              </a:rPr>
              <a:t>print (type (d))</a:t>
            </a:r>
          </a:p>
        </p:txBody>
      </p:sp>
      <p:sp>
        <p:nvSpPr>
          <p:cNvPr id="108547" name="Rectangle 2">
            <a:extLst>
              <a:ext uri="{FF2B5EF4-FFF2-40B4-BE49-F238E27FC236}">
                <a16:creationId xmlns:a16="http://schemas.microsoft.com/office/drawing/2014/main" id="{4E33C1DF-2678-1616-3FBF-03D11622E0FD}"/>
              </a:ext>
            </a:extLst>
          </p:cNvPr>
          <p:cNvSpPr>
            <a:spLocks noChangeArrowheads="1"/>
          </p:cNvSpPr>
          <p:nvPr/>
        </p:nvSpPr>
        <p:spPr bwMode="auto">
          <a:xfrm>
            <a:off x="4668838" y="131763"/>
            <a:ext cx="31591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just" eaLnBrk="1" hangingPunct="1"/>
            <a:r>
              <a:rPr lang="en-US" altLang="en-US" sz="6000">
                <a:solidFill>
                  <a:srgbClr val="002060"/>
                </a:solidFill>
                <a:latin typeface="Ancillary"/>
              </a:rPr>
              <a:t>EXAMPLE</a:t>
            </a:r>
          </a:p>
        </p:txBody>
      </p:sp>
      <p:sp>
        <p:nvSpPr>
          <p:cNvPr id="108548" name="TextBox 6">
            <a:extLst>
              <a:ext uri="{FF2B5EF4-FFF2-40B4-BE49-F238E27FC236}">
                <a16:creationId xmlns:a16="http://schemas.microsoft.com/office/drawing/2014/main" id="{ED9B206F-BBD8-79A0-753B-5FFA7264E8CC}"/>
              </a:ext>
            </a:extLst>
          </p:cNvPr>
          <p:cNvSpPr txBox="1">
            <a:spLocks noChangeArrowheads="1"/>
          </p:cNvSpPr>
          <p:nvPr/>
        </p:nvSpPr>
        <p:spPr bwMode="auto">
          <a:xfrm>
            <a:off x="7391400" y="2892425"/>
            <a:ext cx="6099175"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4800" b="1">
                <a:solidFill>
                  <a:srgbClr val="6600FF"/>
                </a:solidFill>
                <a:latin typeface="MinionPro-Bold"/>
              </a:rPr>
              <a:t>Output:</a:t>
            </a:r>
          </a:p>
          <a:p>
            <a:pPr eaLnBrk="1" hangingPunct="1"/>
            <a:r>
              <a:rPr lang="en-US" altLang="en-US" sz="4800">
                <a:solidFill>
                  <a:srgbClr val="000000"/>
                </a:solidFill>
                <a:latin typeface="MinionPro-Regular"/>
              </a:rPr>
              <a:t>&lt;class 'float'&gt;</a:t>
            </a:r>
          </a:p>
          <a:p>
            <a:pPr eaLnBrk="1" hangingPunct="1"/>
            <a:r>
              <a:rPr lang="en-US" altLang="en-US" sz="4800">
                <a:solidFill>
                  <a:srgbClr val="000000"/>
                </a:solidFill>
                <a:latin typeface="MinionPro-Regular"/>
              </a:rPr>
              <a:t>&lt;class 'str'&gt;</a:t>
            </a:r>
          </a:p>
          <a:p>
            <a:pPr eaLnBrk="1" hangingPunct="1"/>
            <a:r>
              <a:rPr lang="en-US" altLang="en-US" sz="4800">
                <a:solidFill>
                  <a:srgbClr val="000000"/>
                </a:solidFill>
                <a:latin typeface="MinionPro-Regular"/>
              </a:rPr>
              <a:t>&lt;class 'bool’&gt;</a:t>
            </a:r>
          </a:p>
          <a:p>
            <a:pPr eaLnBrk="1" hangingPunct="1"/>
            <a:r>
              <a:rPr lang="en-US" altLang="en-US" sz="4800"/>
              <a:t>&lt;class 'int'&gt;</a:t>
            </a:r>
          </a:p>
          <a:p>
            <a:pPr eaLnBrk="1" hangingPunct="1"/>
            <a:endParaRPr lang="en-US" altLang="en-US" sz="480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1">
            <a:extLst>
              <a:ext uri="{FF2B5EF4-FFF2-40B4-BE49-F238E27FC236}">
                <a16:creationId xmlns:a16="http://schemas.microsoft.com/office/drawing/2014/main" id="{EB751105-C2AD-B3B7-A071-064218C98D74}"/>
              </a:ext>
            </a:extLst>
          </p:cNvPr>
          <p:cNvSpPr>
            <a:spLocks noChangeArrowheads="1"/>
          </p:cNvSpPr>
          <p:nvPr/>
        </p:nvSpPr>
        <p:spPr bwMode="auto">
          <a:xfrm>
            <a:off x="1504950" y="990600"/>
            <a:ext cx="9172575" cy="3154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fontAlgn="base">
              <a:spcBef>
                <a:spcPct val="0"/>
              </a:spcBef>
              <a:spcAft>
                <a:spcPct val="0"/>
              </a:spcAft>
              <a:defRPr>
                <a:solidFill>
                  <a:schemeClr val="tx1"/>
                </a:solidFill>
                <a:latin typeface="Calibri" panose="020F0502020204030204" pitchFamily="34" charset="0"/>
              </a:defRPr>
            </a:lvl6pPr>
            <a:lvl7pPr marL="2971800" indent="-228600" defTabSz="457200" fontAlgn="base">
              <a:spcBef>
                <a:spcPct val="0"/>
              </a:spcBef>
              <a:spcAft>
                <a:spcPct val="0"/>
              </a:spcAft>
              <a:defRPr>
                <a:solidFill>
                  <a:schemeClr val="tx1"/>
                </a:solidFill>
                <a:latin typeface="Calibri" panose="020F0502020204030204" pitchFamily="34" charset="0"/>
              </a:defRPr>
            </a:lvl7pPr>
            <a:lvl8pPr marL="3429000" indent="-228600" defTabSz="457200" fontAlgn="base">
              <a:spcBef>
                <a:spcPct val="0"/>
              </a:spcBef>
              <a:spcAft>
                <a:spcPct val="0"/>
              </a:spcAft>
              <a:defRPr>
                <a:solidFill>
                  <a:schemeClr val="tx1"/>
                </a:solidFill>
                <a:latin typeface="Calibri" panose="020F0502020204030204" pitchFamily="34" charset="0"/>
              </a:defRPr>
            </a:lvl8pPr>
            <a:lvl9pPr marL="3886200" indent="-228600" defTabSz="457200" fontAlgn="base">
              <a:spcBef>
                <a:spcPct val="0"/>
              </a:spcBef>
              <a:spcAft>
                <a:spcPct val="0"/>
              </a:spcAft>
              <a:defRPr>
                <a:solidFill>
                  <a:schemeClr val="tx1"/>
                </a:solidFill>
                <a:latin typeface="Calibri" panose="020F0502020204030204" pitchFamily="34" charset="0"/>
              </a:defRPr>
            </a:lvl9pPr>
          </a:lstStyle>
          <a:p>
            <a:pPr algn="ctr" eaLnBrk="1" hangingPunct="1"/>
            <a:r>
              <a:rPr lang="en-US" altLang="en-US" sz="19900">
                <a:solidFill>
                  <a:srgbClr val="C00000"/>
                </a:solidFill>
                <a:latin typeface="Adobe Gothic Std B"/>
                <a:ea typeface="Adobe Gothic Std B"/>
                <a:cs typeface="LCD"/>
              </a:rPr>
              <a:t>id( )	</a:t>
            </a:r>
          </a:p>
        </p:txBody>
      </p:sp>
    </p:spTree>
  </p:cSld>
  <p:clrMapOvr>
    <a:masterClrMapping/>
  </p:clrMapOvr>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E1217"/>
      </a:dk2>
      <a:lt2>
        <a:srgbClr val="FAFDFD"/>
      </a:lt2>
      <a:accent1>
        <a:srgbClr val="78475D"/>
      </a:accent1>
      <a:accent2>
        <a:srgbClr val="A7D068"/>
      </a:accent2>
      <a:accent3>
        <a:srgbClr val="78C5CF"/>
      </a:accent3>
      <a:accent4>
        <a:srgbClr val="D36E88"/>
      </a:accent4>
      <a:accent5>
        <a:srgbClr val="D3C588"/>
      </a:accent5>
      <a:accent6>
        <a:srgbClr val="ED9E57"/>
      </a:accent6>
      <a:hlink>
        <a:srgbClr val="78C5CF"/>
      </a:hlink>
      <a:folHlink>
        <a:srgbClr val="D36E88"/>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E2D42CFC-65DC-41E3-8961-A8E5A2991312}"/>
    </a:ext>
  </a:extLst>
</a:theme>
</file>

<file path=docProps/app.xml><?xml version="1.0" encoding="utf-8"?>
<Properties xmlns="http://schemas.openxmlformats.org/officeDocument/2006/extended-properties" xmlns:vt="http://schemas.openxmlformats.org/officeDocument/2006/docPropsVTypes">
  <Template>Feathered</Template>
  <TotalTime>1071</TotalTime>
  <Words>3574</Words>
  <Application>Microsoft Office PowerPoint</Application>
  <PresentationFormat>Widescreen</PresentationFormat>
  <Paragraphs>632</Paragraphs>
  <Slides>147</Slides>
  <Notes>0</Notes>
  <HiddenSlides>0</HiddenSlides>
  <MMClips>0</MMClips>
  <ScaleCrop>false</ScaleCrop>
  <HeadingPairs>
    <vt:vector size="6" baseType="variant">
      <vt:variant>
        <vt:lpstr>Fonts Used</vt:lpstr>
      </vt:variant>
      <vt:variant>
        <vt:i4>17</vt:i4>
      </vt:variant>
      <vt:variant>
        <vt:lpstr>Theme</vt:lpstr>
      </vt:variant>
      <vt:variant>
        <vt:i4>1</vt:i4>
      </vt:variant>
      <vt:variant>
        <vt:lpstr>Slide Titles</vt:lpstr>
      </vt:variant>
      <vt:variant>
        <vt:i4>147</vt:i4>
      </vt:variant>
    </vt:vector>
  </HeadingPairs>
  <TitlesOfParts>
    <vt:vector size="165" baseType="lpstr">
      <vt:lpstr>Action Force</vt:lpstr>
      <vt:lpstr>AddJazz</vt:lpstr>
      <vt:lpstr>Adobe Gothic Std B</vt:lpstr>
      <vt:lpstr>Ancillary</vt:lpstr>
      <vt:lpstr>Angsana New</vt:lpstr>
      <vt:lpstr>Archery Black Condensed</vt:lpstr>
      <vt:lpstr>Arial</vt:lpstr>
      <vt:lpstr>Arno Pro Smbd</vt:lpstr>
      <vt:lpstr>Bookman Old Style</vt:lpstr>
      <vt:lpstr>Calibri</vt:lpstr>
      <vt:lpstr>Century Schoolbook</vt:lpstr>
      <vt:lpstr>Corbel</vt:lpstr>
      <vt:lpstr>LCD</vt:lpstr>
      <vt:lpstr>MinionPro-Bold</vt:lpstr>
      <vt:lpstr>MinionPro-It</vt:lpstr>
      <vt:lpstr>MinionPro-Regular</vt:lpstr>
      <vt:lpstr>Times New Roman</vt:lpstr>
      <vt:lpstr>Feathered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EXAMPLE:  def printnos (*nos):     for n in nos:         print(n)     return # now invoking the printnos() function print ("Printing two values") printnos (1,2) print ('Printing three values') printnos (10,20,30)</vt:lpstr>
      <vt:lpstr>OUTPUT:  Printing two values 1 2 Printing three values 10 20 30 </vt:lpstr>
      <vt:lpstr>PowerPoint Presentation</vt:lpstr>
      <vt:lpstr>OUTPUT:  Printing four names ABC DEF GHI JKL Printing three names MNO PQR STU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SIGC</cp:lastModifiedBy>
  <cp:revision>281</cp:revision>
  <dcterms:created xsi:type="dcterms:W3CDTF">2019-05-22T09:58:17Z</dcterms:created>
  <dcterms:modified xsi:type="dcterms:W3CDTF">2023-08-13T04:03:56Z</dcterms:modified>
</cp:coreProperties>
</file>